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8"/>
  </p:notesMasterIdLst>
  <p:handoutMasterIdLst>
    <p:handoutMasterId r:id="rId19"/>
  </p:handoutMasterIdLst>
  <p:sldIdLst>
    <p:sldId id="496" r:id="rId5"/>
    <p:sldId id="500" r:id="rId6"/>
    <p:sldId id="497" r:id="rId7"/>
    <p:sldId id="501" r:id="rId8"/>
    <p:sldId id="498" r:id="rId9"/>
    <p:sldId id="499" r:id="rId10"/>
    <p:sldId id="473" r:id="rId11"/>
    <p:sldId id="491" r:id="rId12"/>
    <p:sldId id="492" r:id="rId13"/>
    <p:sldId id="493" r:id="rId14"/>
    <p:sldId id="486" r:id="rId15"/>
    <p:sldId id="494" r:id="rId16"/>
    <p:sldId id="495"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216" autoAdjust="0"/>
    <p:restoredTop sz="61429"/>
  </p:normalViewPr>
  <p:slideViewPr>
    <p:cSldViewPr snapToGrid="0" snapToObjects="1">
      <p:cViewPr varScale="1">
        <p:scale>
          <a:sx n="75" d="100"/>
          <a:sy n="75" d="100"/>
        </p:scale>
        <p:origin x="1144" y="16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25757B-8809-8141-95D5-20A17AFA55D4}" type="datetimeFigureOut">
              <a:rPr lang="en-US" smtClean="0"/>
              <a:t>4/4/17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A3C962-9637-1D4E-88EF-E2DC461690AD}" type="slidenum">
              <a:rPr lang="en-US" smtClean="0"/>
              <a:t>‹#›</a:t>
            </a:fld>
            <a:endParaRPr lang="en-US"/>
          </a:p>
        </p:txBody>
      </p:sp>
    </p:spTree>
    <p:extLst>
      <p:ext uri="{BB962C8B-B14F-4D97-AF65-F5344CB8AC3E}">
        <p14:creationId xmlns:p14="http://schemas.microsoft.com/office/powerpoint/2010/main" val="1649198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9EEDD-3D46-5349-B9DB-E0E1DF05BD3A}" type="datetimeFigureOut">
              <a:rPr lang="en-US" smtClean="0"/>
              <a:t>4/4/17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716CB-67AE-D549-AA6B-D1F0E4D2F48B}" type="slidenum">
              <a:rPr lang="en-US" smtClean="0"/>
              <a:t>‹#›</a:t>
            </a:fld>
            <a:endParaRPr lang="en-US"/>
          </a:p>
        </p:txBody>
      </p:sp>
    </p:spTree>
    <p:extLst>
      <p:ext uri="{BB962C8B-B14F-4D97-AF65-F5344CB8AC3E}">
        <p14:creationId xmlns:p14="http://schemas.microsoft.com/office/powerpoint/2010/main" val="11015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PRAYER</a:t>
            </a:r>
            <a:endParaRPr lang="en-US" dirty="0" smtClean="0"/>
          </a:p>
          <a:p>
            <a:endParaRPr lang="en-US" dirty="0" smtClean="0"/>
          </a:p>
          <a:p>
            <a:r>
              <a:rPr lang="en-US" dirty="0" smtClean="0"/>
              <a:t>How many of you guys have taken a long family road trip?!</a:t>
            </a:r>
          </a:p>
          <a:p>
            <a:endParaRPr lang="en-US" dirty="0" smtClean="0"/>
          </a:p>
          <a:p>
            <a:r>
              <a:rPr lang="en-US" dirty="0" smtClean="0"/>
              <a:t>We just took a family road trip to Pensacola Florida for spring break</a:t>
            </a:r>
            <a:r>
              <a:rPr lang="is-IS" dirty="0" smtClean="0"/>
              <a:t>…some kind</a:t>
            </a:r>
            <a:r>
              <a:rPr lang="is-IS" baseline="0" dirty="0" smtClean="0"/>
              <a:t> friends offered us their place down there.</a:t>
            </a:r>
            <a:endParaRPr lang="en-US" dirty="0" smtClean="0"/>
          </a:p>
          <a:p>
            <a:endParaRPr lang="en-US" dirty="0" smtClean="0"/>
          </a:p>
          <a:p>
            <a:r>
              <a:rPr lang="en-US" dirty="0" smtClean="0"/>
              <a:t>I’ve done enough of these now with my two HUGE teenage sons that these road trips typically have 3 phases: </a:t>
            </a:r>
          </a:p>
        </p:txBody>
      </p:sp>
      <p:sp>
        <p:nvSpPr>
          <p:cNvPr id="4" name="Slide Number Placeholder 3"/>
          <p:cNvSpPr>
            <a:spLocks noGrp="1"/>
          </p:cNvSpPr>
          <p:nvPr>
            <p:ph type="sldNum" sz="quarter" idx="10"/>
          </p:nvPr>
        </p:nvSpPr>
        <p:spPr/>
        <p:txBody>
          <a:bodyPr/>
          <a:lstStyle/>
          <a:p>
            <a:fld id="{D87716CB-67AE-D549-AA6B-D1F0E4D2F48B}" type="slidenum">
              <a:rPr lang="en-US" smtClean="0"/>
              <a:t>1</a:t>
            </a:fld>
            <a:endParaRPr lang="en-US"/>
          </a:p>
        </p:txBody>
      </p:sp>
    </p:spTree>
    <p:extLst>
      <p:ext uri="{BB962C8B-B14F-4D97-AF65-F5344CB8AC3E}">
        <p14:creationId xmlns:p14="http://schemas.microsoft.com/office/powerpoint/2010/main" val="1897280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GOOD TRAVELERS GET GOOD SLEEP - GOD DOESN’T SLEEP…SO YOU CAN!</a:t>
            </a:r>
            <a:r>
              <a:rPr lang="en-US" dirty="0" smtClean="0"/>
              <a:t/>
            </a:r>
            <a:br>
              <a:rPr lang="en-US" dirty="0" smtClean="0"/>
            </a:br>
            <a:endParaRPr lang="en-US" dirty="0" smtClean="0"/>
          </a:p>
          <a:p>
            <a:r>
              <a:rPr lang="en-US" dirty="0" smtClean="0"/>
              <a:t>On the journey there were many dangers</a:t>
            </a:r>
            <a:r>
              <a:rPr lang="is-IS" dirty="0" smtClean="0"/>
              <a:t>…SAME</a:t>
            </a:r>
            <a:r>
              <a:rPr lang="is-IS" baseline="0" dirty="0" smtClean="0"/>
              <a:t> FOR US.</a:t>
            </a:r>
          </a:p>
          <a:p>
            <a:endParaRPr lang="en-US" dirty="0" smtClean="0"/>
          </a:p>
          <a:p>
            <a:r>
              <a:rPr lang="en-US" b="1" dirty="0" smtClean="0"/>
              <a:t>On the journey someone always stays awake for protection</a:t>
            </a:r>
            <a:r>
              <a:rPr lang="en-US" dirty="0" smtClean="0"/>
              <a:t>. </a:t>
            </a:r>
          </a:p>
          <a:p>
            <a:endParaRPr lang="en-US" dirty="0" smtClean="0"/>
          </a:p>
          <a:p>
            <a:r>
              <a:rPr lang="en-US" b="1" dirty="0" smtClean="0"/>
              <a:t>In our journey, it doesn’t make sense for all of us to stay awake. The Lord is always watching. He is always awake. HE NEVER SLEEPS</a:t>
            </a:r>
            <a:r>
              <a:rPr lang="is-IS" b="1" dirty="0" smtClean="0"/>
              <a:t>….NEVER SLUMBERS</a:t>
            </a:r>
            <a:r>
              <a:rPr lang="en-US" b="1" dirty="0" smtClean="0"/>
              <a:t/>
            </a:r>
            <a:br>
              <a:rPr lang="en-US" b="1" dirty="0" smtClean="0"/>
            </a:b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Look at the</a:t>
            </a:r>
            <a:r>
              <a:rPr lang="en-US" baseline="0" dirty="0" smtClean="0"/>
              <a:t> rest of this passage!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i="1" dirty="0" smtClean="0"/>
              <a:t>3 He will not let your foot be moved—</a:t>
            </a:r>
            <a:endParaRPr lang="en-US" dirty="0" smtClean="0"/>
          </a:p>
          <a:p>
            <a:r>
              <a:rPr lang="en-US" i="1" dirty="0" smtClean="0"/>
              <a:t>    he who </a:t>
            </a:r>
            <a:r>
              <a:rPr lang="en-US" b="1" i="1" dirty="0" smtClean="0"/>
              <a:t>keeps</a:t>
            </a:r>
            <a:r>
              <a:rPr lang="en-US" b="1" i="1" baseline="0" dirty="0" smtClean="0"/>
              <a:t> </a:t>
            </a:r>
            <a:r>
              <a:rPr lang="en-US" i="1" dirty="0" smtClean="0"/>
              <a:t>you will not slumber;</a:t>
            </a:r>
            <a:endParaRPr lang="en-US" dirty="0" smtClean="0"/>
          </a:p>
          <a:p>
            <a:r>
              <a:rPr lang="en-US" i="1" dirty="0" smtClean="0"/>
              <a:t>4 Behold, he who </a:t>
            </a:r>
            <a:r>
              <a:rPr lang="en-US" b="1" i="1" dirty="0" smtClean="0"/>
              <a:t>keeps</a:t>
            </a:r>
            <a:r>
              <a:rPr lang="en-US" i="1" dirty="0" smtClean="0"/>
              <a:t> Israel</a:t>
            </a:r>
            <a:endParaRPr lang="en-US" dirty="0" smtClean="0"/>
          </a:p>
          <a:p>
            <a:r>
              <a:rPr lang="en-US" i="1" dirty="0" smtClean="0"/>
              <a:t>    will neither slumber nor sleep.</a:t>
            </a:r>
            <a:endParaRPr lang="en-US" dirty="0" smtClean="0"/>
          </a:p>
          <a:p>
            <a:r>
              <a:rPr lang="en-US" i="1" dirty="0" smtClean="0"/>
              <a:t>5 The Lord is your </a:t>
            </a:r>
            <a:r>
              <a:rPr lang="en-US" b="1" i="1" dirty="0" smtClean="0"/>
              <a:t>keeper</a:t>
            </a:r>
            <a:r>
              <a:rPr lang="en-US" i="1" dirty="0" smtClean="0"/>
              <a:t>—</a:t>
            </a:r>
            <a:endParaRPr lang="en-US" dirty="0" smtClean="0"/>
          </a:p>
          <a:p>
            <a:r>
              <a:rPr lang="en-US" i="1" dirty="0" smtClean="0"/>
              <a:t>    the Lord is your shade on your right hand;</a:t>
            </a:r>
            <a:endParaRPr lang="en-US" dirty="0" smtClean="0"/>
          </a:p>
          <a:p>
            <a:r>
              <a:rPr lang="en-US" i="1" dirty="0" smtClean="0"/>
              <a:t>6 the sun shall not</a:t>
            </a:r>
            <a:r>
              <a:rPr lang="en-US" i="1" baseline="0" dirty="0" smtClean="0"/>
              <a:t> strike</a:t>
            </a:r>
            <a:r>
              <a:rPr lang="en-US" i="1" dirty="0" smtClean="0"/>
              <a:t> you by day,</a:t>
            </a:r>
            <a:endParaRPr lang="en-US" dirty="0" smtClean="0"/>
          </a:p>
          <a:p>
            <a:r>
              <a:rPr lang="en-US" i="1" dirty="0" smtClean="0"/>
              <a:t>    nor the moon by night.</a:t>
            </a:r>
            <a:endParaRPr lang="en-US" dirty="0" smtClean="0"/>
          </a:p>
          <a:p>
            <a:r>
              <a:rPr lang="en-US" i="1" dirty="0" smtClean="0"/>
              <a:t>7 The Lord will </a:t>
            </a:r>
            <a:r>
              <a:rPr lang="en-US" b="1" i="1" dirty="0" smtClean="0"/>
              <a:t>keep</a:t>
            </a:r>
            <a:r>
              <a:rPr lang="en-US" i="1" dirty="0" smtClean="0"/>
              <a:t> you from all evil—</a:t>
            </a:r>
            <a:endParaRPr lang="en-US" dirty="0" smtClean="0"/>
          </a:p>
          <a:p>
            <a:r>
              <a:rPr lang="en-US" i="1" dirty="0" smtClean="0"/>
              <a:t>    he will </a:t>
            </a:r>
            <a:r>
              <a:rPr lang="en-US" b="1" i="1" dirty="0" smtClean="0"/>
              <a:t>keep</a:t>
            </a:r>
            <a:r>
              <a:rPr lang="en-US" i="1" dirty="0" smtClean="0"/>
              <a:t> your life;</a:t>
            </a:r>
            <a:endParaRPr lang="en-US" dirty="0" smtClean="0"/>
          </a:p>
          <a:p>
            <a:r>
              <a:rPr lang="en-US" i="1" dirty="0" smtClean="0"/>
              <a:t>8 the Lord will </a:t>
            </a:r>
            <a:r>
              <a:rPr lang="en-US" b="1" i="1" dirty="0" smtClean="0"/>
              <a:t>keep</a:t>
            </a:r>
            <a:r>
              <a:rPr lang="en-US" i="1" dirty="0" smtClean="0"/>
              <a:t> your going out and your coming in</a:t>
            </a:r>
            <a:endParaRPr lang="en-US" dirty="0" smtClean="0"/>
          </a:p>
          <a:p>
            <a:r>
              <a:rPr lang="en-US" i="1" dirty="0" smtClean="0"/>
              <a:t>    from this</a:t>
            </a:r>
            <a:r>
              <a:rPr lang="en-US" i="1" baseline="0" dirty="0" smtClean="0"/>
              <a:t> time forth </a:t>
            </a:r>
            <a:r>
              <a:rPr lang="en-US" i="1" dirty="0" smtClean="0"/>
              <a:t>and forevermore.</a:t>
            </a:r>
            <a:endParaRPr lang="en-US" baseline="0" dirty="0" smtClean="0"/>
          </a:p>
          <a:p>
            <a:endParaRPr lang="en-US" dirty="0" smtClean="0"/>
          </a:p>
          <a:p>
            <a:r>
              <a:rPr lang="en-US" b="1" dirty="0" smtClean="0"/>
              <a:t>Hebrew word “</a:t>
            </a:r>
            <a:r>
              <a:rPr lang="en-US" b="1" dirty="0" err="1" smtClean="0"/>
              <a:t>shamar</a:t>
            </a:r>
            <a:r>
              <a:rPr lang="en-US" b="1" dirty="0" smtClean="0"/>
              <a:t>” means “keep” - keep, keeper, protect, and guard.</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I’ve got a little ADD, but when God uses the same word 6 times in 8 verses, pretty safe to say that </a:t>
            </a:r>
            <a:r>
              <a:rPr lang="en-US" dirty="0" smtClean="0"/>
              <a:t>God might be trying to communicate something important. Means protection…guarding…keeping watch. </a:t>
            </a:r>
            <a:endParaRPr lang="en-US" b="1" dirty="0" smtClean="0"/>
          </a:p>
          <a:p>
            <a:endParaRPr lang="en-US" dirty="0" smtClean="0"/>
          </a:p>
          <a:p>
            <a:r>
              <a:rPr lang="en-US" dirty="0" smtClean="0"/>
              <a:t>Same word appears in its Greek form in the NT. At the end of his life, Paul says “I am not ashamed, for I know whom I have believed and I am convinced that He is able to GUARD (Greek version of that word which means keep) what I have entrusted him until that day.” (2 Tim.1:12) </a:t>
            </a:r>
            <a:r>
              <a:rPr lang="en-US" b="1" dirty="0" smtClean="0"/>
              <a:t>PAUL IS SAYING</a:t>
            </a:r>
            <a:r>
              <a:rPr lang="en-US" b="1" baseline="0" dirty="0" smtClean="0"/>
              <a:t> I AM TRUSTING GOD FOR MY ETERNITY</a:t>
            </a:r>
            <a:r>
              <a:rPr lang="is-IS" b="1" baseline="0" dirty="0" smtClean="0"/>
              <a:t>…..AND YOU CAN TOO.</a:t>
            </a:r>
            <a:r>
              <a:rPr lang="en-US" dirty="0" smtClean="0"/>
              <a:t/>
            </a:r>
            <a:br>
              <a:rPr lang="en-US" dirty="0" smtClean="0"/>
            </a:br>
            <a:endParaRPr lang="en-US" dirty="0" smtClean="0"/>
          </a:p>
          <a:p>
            <a:r>
              <a:rPr lang="en-US" dirty="0" smtClean="0"/>
              <a:t>Reality is that we all battle fear/anxiety. Fears about the future. We are prone to wander.</a:t>
            </a:r>
            <a:r>
              <a:rPr lang="en-US" baseline="0" dirty="0" smtClean="0"/>
              <a:t> </a:t>
            </a:r>
            <a:r>
              <a:rPr lang="en-US" dirty="0" smtClean="0"/>
              <a:t>We shift our problems onto us rather than God. We</a:t>
            </a:r>
            <a:r>
              <a:rPr lang="en-US" baseline="0" dirty="0" smtClean="0"/>
              <a:t> have trouble sleeping.</a:t>
            </a:r>
            <a:endParaRPr lang="en-US" dirty="0" smtClean="0"/>
          </a:p>
          <a:p>
            <a:endParaRPr lang="en-US" b="1" dirty="0" smtClean="0"/>
          </a:p>
          <a:p>
            <a:r>
              <a:rPr lang="en-US" b="1" dirty="0" smtClean="0"/>
              <a:t>In fact, he created man to sleep as a daily reminder that we are dependent on him.</a:t>
            </a:r>
            <a:r>
              <a:rPr lang="en-US" dirty="0" smtClean="0"/>
              <a:t> </a:t>
            </a:r>
            <a:br>
              <a:rPr lang="en-US" dirty="0" smtClean="0"/>
            </a:br>
            <a:endParaRPr lang="en-US" dirty="0" smtClean="0"/>
          </a:p>
          <a:p>
            <a:r>
              <a:rPr lang="en-US" dirty="0" smtClean="0"/>
              <a:t>Maybe you fear a job transition. In the midst of trouble with your wife. Rebellious kid. Illness. Maybe you’re nearing retirement and wondering what God has for you next? We can sleep in peace. Because we know God is awake. </a:t>
            </a:r>
          </a:p>
          <a:p>
            <a:endParaRPr lang="en-US" dirty="0" smtClean="0"/>
          </a:p>
          <a:p>
            <a:r>
              <a:rPr lang="en-US" b="1" dirty="0" smtClean="0"/>
              <a:t>The perfect antidote for fear is trust in God</a:t>
            </a:r>
            <a:r>
              <a:rPr lang="en-US" dirty="0" smtClean="0"/>
              <a:t>. </a:t>
            </a:r>
          </a:p>
          <a:p>
            <a:endParaRPr lang="en-US" dirty="0" smtClean="0"/>
          </a:p>
          <a:p>
            <a:r>
              <a:rPr lang="en-US" dirty="0" smtClean="0"/>
              <a:t>The greatest respect we can give our earthly</a:t>
            </a:r>
            <a:r>
              <a:rPr lang="en-US" baseline="0" dirty="0" smtClean="0"/>
              <a:t> </a:t>
            </a:r>
            <a:r>
              <a:rPr lang="en-US" dirty="0" smtClean="0"/>
              <a:t>fathers is to trust what they tell us. Same for our kids. We</a:t>
            </a:r>
            <a:r>
              <a:rPr lang="en-US" baseline="0" dirty="0" smtClean="0"/>
              <a:t> are honored best when they believe what we tell them.</a:t>
            </a:r>
            <a:r>
              <a:rPr lang="en-US" dirty="0" smtClean="0"/>
              <a:t> </a:t>
            </a:r>
          </a:p>
          <a:p>
            <a:endParaRPr lang="en-US" dirty="0" smtClean="0"/>
          </a:p>
          <a:p>
            <a:r>
              <a:rPr lang="en-US" b="1" dirty="0" smtClean="0"/>
              <a:t>Our heavenly father is saying</a:t>
            </a:r>
            <a:r>
              <a:rPr lang="en-US" b="1" baseline="0" dirty="0" smtClean="0"/>
              <a:t> BELIEVE ME</a:t>
            </a:r>
            <a:r>
              <a:rPr lang="is-IS" b="1" baseline="0" dirty="0" smtClean="0"/>
              <a:t>…TRUST ME</a:t>
            </a:r>
            <a:r>
              <a:rPr lang="en-US" baseline="0" dirty="0" smtClean="0"/>
              <a:t>. </a:t>
            </a:r>
            <a:r>
              <a:rPr lang="en-US" dirty="0" smtClean="0"/>
              <a:t>Nothing in your life</a:t>
            </a:r>
            <a:r>
              <a:rPr lang="en-US" baseline="0" dirty="0" smtClean="0"/>
              <a:t> is a</a:t>
            </a:r>
            <a:r>
              <a:rPr lang="en-US" dirty="0" smtClean="0"/>
              <a:t> surprise</a:t>
            </a:r>
            <a:r>
              <a:rPr lang="en-US" baseline="0" dirty="0" smtClean="0"/>
              <a:t> to</a:t>
            </a:r>
            <a:r>
              <a:rPr lang="en-US" dirty="0" smtClean="0"/>
              <a:t> God. </a:t>
            </a:r>
          </a:p>
          <a:p>
            <a:endParaRPr lang="en-US" dirty="0" smtClean="0"/>
          </a:p>
          <a:p>
            <a:r>
              <a:rPr lang="en-US" dirty="0" smtClean="0"/>
              <a:t>He will protect your soul. If you can trust him with your eternal salvation -your very soul - you can trust him with your circumstances. </a:t>
            </a:r>
          </a:p>
          <a:p>
            <a:endParaRPr lang="en-US" dirty="0" smtClean="0"/>
          </a:p>
          <a:p>
            <a:r>
              <a:rPr lang="en-US" b="1" dirty="0" smtClean="0"/>
              <a:t>LET’S</a:t>
            </a:r>
            <a:r>
              <a:rPr lang="en-US" b="1" baseline="0" dirty="0" smtClean="0"/>
              <a:t> BE VERY CLEAR – GOD </a:t>
            </a:r>
            <a:r>
              <a:rPr lang="en-US" b="1" dirty="0" smtClean="0"/>
              <a:t>DOES</a:t>
            </a:r>
            <a:r>
              <a:rPr lang="en-US" b="1" baseline="0" dirty="0" smtClean="0"/>
              <a:t> NO</a:t>
            </a:r>
            <a:r>
              <a:rPr lang="en-US" b="1" dirty="0" smtClean="0"/>
              <a:t>T PROMISE TO CHANGE YOUR CIRCUMSTANCES.</a:t>
            </a:r>
          </a:p>
          <a:p>
            <a:endParaRPr lang="en-US" b="1" dirty="0" smtClean="0"/>
          </a:p>
          <a:p>
            <a:r>
              <a:rPr lang="en-US" b="1" dirty="0" smtClean="0"/>
              <a:t>You don’t come to God because he’s going to improve your situation…you come because He’s the MAKER OF HEAVEN AND EARTH. HE KEEPS YOUR SOUL. </a:t>
            </a:r>
          </a:p>
          <a:p>
            <a:endParaRPr lang="en-US" b="1" dirty="0" smtClean="0"/>
          </a:p>
          <a:p>
            <a:r>
              <a:rPr lang="en-US" b="1" dirty="0" smtClean="0"/>
              <a:t>His wisdom will help change your perspective. HE WILL GIVE YOU NEW GLASSES</a:t>
            </a:r>
          </a:p>
        </p:txBody>
      </p:sp>
      <p:sp>
        <p:nvSpPr>
          <p:cNvPr id="4" name="Slide Number Placeholder 3"/>
          <p:cNvSpPr>
            <a:spLocks noGrp="1"/>
          </p:cNvSpPr>
          <p:nvPr>
            <p:ph type="sldNum" sz="quarter" idx="10"/>
          </p:nvPr>
        </p:nvSpPr>
        <p:spPr/>
        <p:txBody>
          <a:bodyPr/>
          <a:lstStyle/>
          <a:p>
            <a:fld id="{D87716CB-67AE-D549-AA6B-D1F0E4D2F48B}" type="slidenum">
              <a:rPr lang="en-US" smtClean="0"/>
              <a:t>10</a:t>
            </a:fld>
            <a:endParaRPr lang="en-US"/>
          </a:p>
        </p:txBody>
      </p:sp>
    </p:spTree>
    <p:extLst>
      <p:ext uri="{BB962C8B-B14F-4D97-AF65-F5344CB8AC3E}">
        <p14:creationId xmlns:p14="http://schemas.microsoft.com/office/powerpoint/2010/main" val="2027992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Conclusion:</a:t>
            </a:r>
            <a:endParaRPr lang="en-US" dirty="0" smtClean="0"/>
          </a:p>
          <a:p>
            <a:endParaRPr lang="en-US" dirty="0" smtClean="0"/>
          </a:p>
          <a:p>
            <a:r>
              <a:rPr lang="en-US" dirty="0" smtClean="0"/>
              <a:t>So, we had a great time on our road trip. But there’s always something sweet about coming home right? </a:t>
            </a:r>
            <a:br>
              <a:rPr lang="en-US" dirty="0" smtClean="0"/>
            </a:br>
            <a:endParaRPr lang="en-US" dirty="0" smtClean="0"/>
          </a:p>
          <a:p>
            <a:r>
              <a:rPr lang="en-US" dirty="0" smtClean="0"/>
              <a:t>We travelled back from Florida….through Alabama…Mississippi…Louisiana…and then crossed the state line. </a:t>
            </a:r>
          </a:p>
          <a:p>
            <a:endParaRPr lang="en-US" dirty="0" smtClean="0"/>
          </a:p>
          <a:p>
            <a:r>
              <a:rPr lang="en-US" dirty="0" smtClean="0"/>
              <a:t>There’s a funny thing my wife and I do every time - We sing the state song of Texas (As much as we can remember)! </a:t>
            </a:r>
          </a:p>
          <a:p>
            <a:endParaRPr lang="en-US" dirty="0" smtClean="0"/>
          </a:p>
          <a:p>
            <a:r>
              <a:rPr lang="en-US" dirty="0" smtClean="0"/>
              <a:t>My kids LOVE this (NOT). </a:t>
            </a:r>
            <a:br>
              <a:rPr lang="en-US" dirty="0" smtClean="0"/>
            </a:br>
            <a:endParaRPr lang="en-US" dirty="0" smtClean="0"/>
          </a:p>
          <a:p>
            <a:r>
              <a:rPr lang="en-US" dirty="0" smtClean="0"/>
              <a:t>But here’s the point - </a:t>
            </a:r>
            <a:r>
              <a:rPr lang="en-US" b="1" dirty="0" smtClean="0"/>
              <a:t>my license says I’m a citizen of Texas</a:t>
            </a:r>
            <a:r>
              <a:rPr lang="en-US" dirty="0" smtClean="0"/>
              <a:t>. Not those other places. </a:t>
            </a:r>
          </a:p>
          <a:p>
            <a:endParaRPr lang="en-US" dirty="0" smtClean="0"/>
          </a:p>
          <a:p>
            <a:r>
              <a:rPr lang="en-US" dirty="0" smtClean="0"/>
              <a:t>I travel through them...follow their laws while I’m there. Stop at their rest stops. Eat their different foods. Listen to their music on the radio. Even bu</a:t>
            </a:r>
            <a:r>
              <a:rPr lang="en-US" baseline="0" dirty="0" smtClean="0"/>
              <a:t>y their paintings. </a:t>
            </a:r>
          </a:p>
          <a:p>
            <a:endParaRPr lang="en-US" baseline="0" dirty="0" smtClean="0"/>
          </a:p>
          <a:p>
            <a:r>
              <a:rPr lang="en-US" b="1" dirty="0" smtClean="0"/>
              <a:t>But who I am (a citizen of Texas) never changes. </a:t>
            </a:r>
          </a:p>
          <a:p>
            <a:endParaRPr lang="en-US" b="1" dirty="0" smtClean="0"/>
          </a:p>
          <a:p>
            <a:r>
              <a:rPr lang="en-US" dirty="0" smtClean="0"/>
              <a:t>Men, in this journey of life, we are travelers facing all kinds of trouble and questions. But God is teaching us how to be good travelers. And he is reminding us</a:t>
            </a:r>
            <a:r>
              <a:rPr lang="en-US" baseline="0" dirty="0" smtClean="0"/>
              <a:t> that we are citizens of HEAVEN</a:t>
            </a:r>
            <a:r>
              <a:rPr lang="is-IS" baseline="0" dirty="0" smtClean="0"/>
              <a:t>…not EARTH.</a:t>
            </a:r>
            <a:endParaRPr lang="en-US" dirty="0" smtClean="0"/>
          </a:p>
          <a:p>
            <a:endParaRPr lang="en-US" b="1" dirty="0" smtClean="0"/>
          </a:p>
          <a:p>
            <a:r>
              <a:rPr lang="en-US" b="1" dirty="0" smtClean="0"/>
              <a:t>And to</a:t>
            </a:r>
            <a:r>
              <a:rPr lang="en-US" b="1" baseline="0" dirty="0" smtClean="0"/>
              <a:t> summarize - </a:t>
            </a:r>
            <a:r>
              <a:rPr lang="en-US" b="1" dirty="0" smtClean="0"/>
              <a:t>good travelers: </a:t>
            </a:r>
          </a:p>
          <a:p>
            <a:endParaRPr lang="en-US" b="1" dirty="0" smtClean="0"/>
          </a:p>
          <a:p>
            <a:r>
              <a:rPr lang="en-US" b="1" dirty="0" smtClean="0"/>
              <a:t>(1) keep their eyes up. To look to him and him alone for help…for answers…for encouragement. </a:t>
            </a:r>
          </a:p>
        </p:txBody>
      </p:sp>
      <p:sp>
        <p:nvSpPr>
          <p:cNvPr id="4" name="Slide Number Placeholder 3"/>
          <p:cNvSpPr>
            <a:spLocks noGrp="1"/>
          </p:cNvSpPr>
          <p:nvPr>
            <p:ph type="sldNum" sz="quarter" idx="10"/>
          </p:nvPr>
        </p:nvSpPr>
        <p:spPr/>
        <p:txBody>
          <a:bodyPr/>
          <a:lstStyle/>
          <a:p>
            <a:fld id="{D87716CB-67AE-D549-AA6B-D1F0E4D2F48B}" type="slidenum">
              <a:rPr lang="en-US" smtClean="0"/>
              <a:t>11</a:t>
            </a:fld>
            <a:endParaRPr lang="en-US"/>
          </a:p>
        </p:txBody>
      </p:sp>
    </p:spTree>
    <p:extLst>
      <p:ext uri="{BB962C8B-B14F-4D97-AF65-F5344CB8AC3E}">
        <p14:creationId xmlns:p14="http://schemas.microsoft.com/office/powerpoint/2010/main" val="52585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good traveler keeps his perspective</a:t>
            </a:r>
          </a:p>
          <a:p>
            <a:endParaRPr lang="en-US" b="1" dirty="0" smtClean="0"/>
          </a:p>
          <a:p>
            <a:r>
              <a:rPr lang="en-US" b="1" dirty="0" smtClean="0"/>
              <a:t>(2) remembers that God is bigger than his problems. God is the maker of heaven and earth. THE MAKER OF HEAVEN AND EARTH!!!!</a:t>
            </a:r>
          </a:p>
          <a:p>
            <a:endParaRPr lang="en-US" b="1" dirty="0" smtClean="0"/>
          </a:p>
          <a:p>
            <a:r>
              <a:rPr lang="en-US" b="1" dirty="0" smtClean="0"/>
              <a:t>LET’S</a:t>
            </a:r>
            <a:r>
              <a:rPr lang="en-US" b="1" baseline="0" dirty="0" smtClean="0"/>
              <a:t> </a:t>
            </a:r>
            <a:r>
              <a:rPr lang="en-US" b="1" dirty="0" smtClean="0"/>
              <a:t>PUT ON OUR GLASSES! KEEP OUR PERSPECTIVE. </a:t>
            </a:r>
          </a:p>
          <a:p>
            <a:endParaRPr lang="en-US" b="1" dirty="0" smtClean="0"/>
          </a:p>
          <a:p>
            <a:r>
              <a:rPr lang="en-US" b="1" dirty="0" smtClean="0"/>
              <a:t>HE can handle whatever we’re experiencing. </a:t>
            </a:r>
          </a:p>
        </p:txBody>
      </p:sp>
      <p:sp>
        <p:nvSpPr>
          <p:cNvPr id="4" name="Slide Number Placeholder 3"/>
          <p:cNvSpPr>
            <a:spLocks noGrp="1"/>
          </p:cNvSpPr>
          <p:nvPr>
            <p:ph type="sldNum" sz="quarter" idx="10"/>
          </p:nvPr>
        </p:nvSpPr>
        <p:spPr/>
        <p:txBody>
          <a:bodyPr/>
          <a:lstStyle/>
          <a:p>
            <a:fld id="{D87716CB-67AE-D549-AA6B-D1F0E4D2F48B}" type="slidenum">
              <a:rPr lang="en-US" smtClean="0"/>
              <a:t>12</a:t>
            </a:fld>
            <a:endParaRPr lang="en-US"/>
          </a:p>
        </p:txBody>
      </p:sp>
    </p:spTree>
    <p:extLst>
      <p:ext uri="{BB962C8B-B14F-4D97-AF65-F5344CB8AC3E}">
        <p14:creationId xmlns:p14="http://schemas.microsoft.com/office/powerpoint/2010/main" val="1294767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God doesn’t sleep…so you can! </a:t>
            </a:r>
          </a:p>
          <a:p>
            <a:endParaRPr lang="en-US" b="1" dirty="0" smtClean="0"/>
          </a:p>
          <a:p>
            <a:r>
              <a:rPr lang="en-US" b="1" dirty="0" smtClean="0"/>
              <a:t>Good travelers get good sleep. God KEEPS us. He guards, protects, and watches over us - </a:t>
            </a:r>
            <a:r>
              <a:rPr lang="en-US" b="1" u="sng" dirty="0" smtClean="0"/>
              <a:t>to the end</a:t>
            </a:r>
            <a:r>
              <a:rPr lang="en-US" b="1" dirty="0" smtClean="0"/>
              <a:t>. </a:t>
            </a:r>
            <a:br>
              <a:rPr lang="en-US" b="1" dirty="0" smtClean="0"/>
            </a:br>
            <a:endParaRPr lang="en-US" b="1" dirty="0" smtClean="0"/>
          </a:p>
          <a:p>
            <a:r>
              <a:rPr lang="en-US" b="1" dirty="0" smtClean="0"/>
              <a:t>If you have placed your trust in God for salvation - accepted his provision via his son Jesus – his death, burial and resurrection, then your citizenship is in heaven. That never changes!</a:t>
            </a:r>
            <a:r>
              <a:rPr lang="en-US" b="1" baseline="0" dirty="0" smtClean="0"/>
              <a:t> </a:t>
            </a:r>
            <a:endParaRPr lang="en-US" b="1" dirty="0" smtClean="0"/>
          </a:p>
          <a:p>
            <a:endParaRPr lang="en-US" b="1" dirty="0" smtClean="0"/>
          </a:p>
          <a:p>
            <a:r>
              <a:rPr lang="en-US" b="1" dirty="0" smtClean="0"/>
              <a:t>You know how this all ends. Regardless</a:t>
            </a:r>
            <a:r>
              <a:rPr lang="en-US" b="1" baseline="0" dirty="0" smtClean="0"/>
              <a:t> of where you are in this book. </a:t>
            </a:r>
            <a:r>
              <a:rPr lang="en-US" b="1" dirty="0" smtClean="0"/>
              <a:t>You’ve</a:t>
            </a:r>
            <a:r>
              <a:rPr lang="en-US" b="1" baseline="0" dirty="0" smtClean="0"/>
              <a:t> read the end of the book. God has crushed sin and death. He has overcome it all. Promises we will spend eternity with him.</a:t>
            </a:r>
            <a:endParaRPr lang="en-US" b="1" dirty="0" smtClean="0"/>
          </a:p>
          <a:p>
            <a:endParaRPr lang="en-US" b="1" dirty="0" smtClean="0"/>
          </a:p>
          <a:p>
            <a:r>
              <a:rPr lang="en-US" b="1" dirty="0" smtClean="0"/>
              <a:t>And that means we can travel well today! Let’s do that together</a:t>
            </a:r>
            <a:r>
              <a:rPr lang="is-IS" b="1" dirty="0" smtClean="0"/>
              <a:t>…</a:t>
            </a:r>
            <a:endParaRPr lang="en-US" b="1" dirty="0" smtClean="0"/>
          </a:p>
          <a:p>
            <a:endParaRPr lang="en-US" dirty="0" smtClean="0"/>
          </a:p>
          <a:p>
            <a:r>
              <a:rPr lang="en-US" dirty="0" smtClean="0"/>
              <a:t>PRAYER</a:t>
            </a:r>
          </a:p>
        </p:txBody>
      </p:sp>
      <p:sp>
        <p:nvSpPr>
          <p:cNvPr id="4" name="Slide Number Placeholder 3"/>
          <p:cNvSpPr>
            <a:spLocks noGrp="1"/>
          </p:cNvSpPr>
          <p:nvPr>
            <p:ph type="sldNum" sz="quarter" idx="10"/>
          </p:nvPr>
        </p:nvSpPr>
        <p:spPr/>
        <p:txBody>
          <a:bodyPr/>
          <a:lstStyle/>
          <a:p>
            <a:fld id="{D87716CB-67AE-D549-AA6B-D1F0E4D2F48B}" type="slidenum">
              <a:rPr lang="en-US" smtClean="0"/>
              <a:t>13</a:t>
            </a:fld>
            <a:endParaRPr lang="en-US"/>
          </a:p>
        </p:txBody>
      </p:sp>
    </p:spTree>
    <p:extLst>
      <p:ext uri="{BB962C8B-B14F-4D97-AF65-F5344CB8AC3E}">
        <p14:creationId xmlns:p14="http://schemas.microsoft.com/office/powerpoint/2010/main" val="211493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b="1" dirty="0" smtClean="0"/>
              <a:t>Can we just leave already?! </a:t>
            </a:r>
          </a:p>
          <a:p>
            <a:pPr marL="228600" indent="-228600">
              <a:buAutoNum type="arabicParenBoth"/>
            </a:pPr>
            <a:endParaRPr lang="en-US" b="1" dirty="0" smtClean="0"/>
          </a:p>
          <a:p>
            <a:pPr marL="171450" indent="-171450">
              <a:buFontTx/>
              <a:buChar char="-"/>
            </a:pPr>
            <a:r>
              <a:rPr lang="en-US" dirty="0" smtClean="0"/>
              <a:t>This phase actually starts the night before</a:t>
            </a:r>
            <a:r>
              <a:rPr lang="is-IS" dirty="0" smtClean="0"/>
              <a:t>….when</a:t>
            </a:r>
            <a:r>
              <a:rPr lang="is-IS" baseline="0" dirty="0" smtClean="0"/>
              <a:t> it dawns on you that you’re leaving in 8 hours.</a:t>
            </a:r>
          </a:p>
          <a:p>
            <a:pPr marL="628650" lvl="1" indent="-171450">
              <a:buFontTx/>
              <a:buChar char="-"/>
            </a:pPr>
            <a:r>
              <a:rPr lang="is-IS" baseline="0" dirty="0" smtClean="0"/>
              <a:t>Sets off this frenzy of</a:t>
            </a:r>
            <a:r>
              <a:rPr lang="en-US" dirty="0" smtClean="0"/>
              <a:t> prepping and packing </a:t>
            </a:r>
          </a:p>
          <a:p>
            <a:pPr marL="628650" lvl="1" indent="-171450">
              <a:buFontTx/>
              <a:buChar char="-"/>
            </a:pPr>
            <a:r>
              <a:rPr lang="en-US" dirty="0" smtClean="0"/>
              <a:t>Tell the kids to water the plants (which means even</a:t>
            </a:r>
            <a:r>
              <a:rPr lang="en-US" baseline="0" dirty="0" smtClean="0"/>
              <a:t> the fake ones get watered)</a:t>
            </a:r>
          </a:p>
          <a:p>
            <a:pPr marL="628650" lvl="1" indent="-171450">
              <a:buFontTx/>
              <a:buChar char="-"/>
            </a:pPr>
            <a:r>
              <a:rPr lang="en-US" dirty="0" smtClean="0"/>
              <a:t>Empty</a:t>
            </a:r>
            <a:r>
              <a:rPr lang="en-US" baseline="0" dirty="0" smtClean="0"/>
              <a:t> the </a:t>
            </a:r>
            <a:r>
              <a:rPr lang="en-US" dirty="0" smtClean="0"/>
              <a:t>trash</a:t>
            </a:r>
          </a:p>
          <a:p>
            <a:pPr marL="628650" lvl="1" indent="-171450">
              <a:buFontTx/>
              <a:buChar char="-"/>
            </a:pPr>
            <a:r>
              <a:rPr lang="en-US" dirty="0" smtClean="0"/>
              <a:t>Oh</a:t>
            </a:r>
            <a:r>
              <a:rPr lang="en-US" baseline="0" dirty="0" smtClean="0"/>
              <a:t> man, who’s going to take care of the dog?! Which sets off a discussion about why you even have a dog in the first place! Which is always helpful in that moment.</a:t>
            </a:r>
          </a:p>
          <a:p>
            <a:pPr marL="628650" lvl="1" indent="-171450">
              <a:buFontTx/>
              <a:buChar char="-"/>
            </a:pPr>
            <a:r>
              <a:rPr lang="en-US" baseline="0" dirty="0" smtClean="0"/>
              <a:t>Here’s a FREE MARRIAGE TIP – DON’T GO THERE IN THAT MOMENT</a:t>
            </a:r>
          </a:p>
          <a:p>
            <a:pPr marL="628650" lvl="1" indent="-171450">
              <a:buFontTx/>
              <a:buChar char="-"/>
            </a:pPr>
            <a:endParaRPr lang="en-US" dirty="0" smtClean="0"/>
          </a:p>
          <a:p>
            <a:pPr marL="171450" indent="-171450">
              <a:buFontTx/>
              <a:buChar char="-"/>
            </a:pPr>
            <a:r>
              <a:rPr lang="en-US" dirty="0" smtClean="0"/>
              <a:t>this carries</a:t>
            </a:r>
            <a:r>
              <a:rPr lang="en-US" baseline="0" dirty="0" smtClean="0"/>
              <a:t> </a:t>
            </a:r>
            <a:r>
              <a:rPr lang="en-US" dirty="0" smtClean="0"/>
              <a:t>over to morning when we back out…pull back in…back out…pull back in (because</a:t>
            </a:r>
            <a:r>
              <a:rPr lang="en-US" baseline="0" dirty="0" smtClean="0"/>
              <a:t> someone </a:t>
            </a:r>
            <a:r>
              <a:rPr lang="en-US" dirty="0" smtClean="0"/>
              <a:t>forgot something) </a:t>
            </a:r>
          </a:p>
          <a:p>
            <a:pPr marL="171450" indent="-171450">
              <a:buFontTx/>
              <a:buChar char="-"/>
            </a:pPr>
            <a:endParaRPr lang="en-US" dirty="0" smtClean="0"/>
          </a:p>
          <a:p>
            <a:pPr marL="171450" indent="-171450">
              <a:buFontTx/>
              <a:buChar char="-"/>
            </a:pPr>
            <a:r>
              <a:rPr lang="en-US" dirty="0" smtClean="0"/>
              <a:t>FINALLY get out on the highway </a:t>
            </a:r>
          </a:p>
          <a:p>
            <a:pPr marL="171450" indent="-171450">
              <a:buFontTx/>
              <a:buChar char="-"/>
            </a:pPr>
            <a:endParaRPr lang="en-US" dirty="0" smtClean="0"/>
          </a:p>
          <a:p>
            <a:pPr marL="171450" indent="-171450">
              <a:buFontTx/>
              <a:buChar char="-"/>
            </a:pPr>
            <a:r>
              <a:rPr lang="en-US" dirty="0" smtClean="0"/>
              <a:t>there’s a point</a:t>
            </a:r>
            <a:r>
              <a:rPr lang="is-IS" dirty="0" smtClean="0"/>
              <a:t>….a place</a:t>
            </a:r>
            <a:r>
              <a:rPr lang="is-IS" baseline="0" dirty="0" smtClean="0"/>
              <a:t> on the map....a</a:t>
            </a:r>
            <a:r>
              <a:rPr lang="en-US" dirty="0" smtClean="0"/>
              <a:t>n imaginary wall somewhere - it’s the POINT OF NO RETURN</a:t>
            </a:r>
          </a:p>
          <a:p>
            <a:pPr marL="628650" lvl="1" indent="-171450">
              <a:buFontTx/>
              <a:buChar char="-"/>
            </a:pPr>
            <a:r>
              <a:rPr lang="en-US" dirty="0" smtClean="0"/>
              <a:t>I can breathe because that’s the point where</a:t>
            </a:r>
            <a:r>
              <a:rPr lang="en-US" baseline="0" dirty="0" smtClean="0"/>
              <a:t> we can’t</a:t>
            </a:r>
            <a:r>
              <a:rPr lang="en-US" dirty="0" smtClean="0"/>
              <a:t> turn back. </a:t>
            </a:r>
          </a:p>
          <a:p>
            <a:pPr marL="171450" indent="-171450">
              <a:buFontTx/>
              <a:buChar char="-"/>
            </a:pPr>
            <a:endParaRPr lang="en-US" dirty="0" smtClean="0"/>
          </a:p>
          <a:p>
            <a:pPr marL="171450" indent="-171450">
              <a:buFontTx/>
              <a:buChar char="-"/>
            </a:pPr>
            <a:r>
              <a:rPr lang="en-US" dirty="0" smtClean="0"/>
              <a:t>We’re really going!</a:t>
            </a:r>
          </a:p>
          <a:p>
            <a:pPr marL="171450" indent="-171450">
              <a:buFontTx/>
              <a:buChar char="-"/>
            </a:pPr>
            <a:endParaRPr lang="en-US" dirty="0" smtClean="0"/>
          </a:p>
          <a:p>
            <a:pPr marL="171450" indent="-171450">
              <a:buFontTx/>
              <a:buChar char="-"/>
            </a:pPr>
            <a:r>
              <a:rPr lang="en-US" dirty="0" smtClean="0"/>
              <a:t>so there’s this excitement as you talk about where you’re going and what you’ll do when you get there </a:t>
            </a:r>
          </a:p>
        </p:txBody>
      </p:sp>
      <p:sp>
        <p:nvSpPr>
          <p:cNvPr id="4" name="Slide Number Placeholder 3"/>
          <p:cNvSpPr>
            <a:spLocks noGrp="1"/>
          </p:cNvSpPr>
          <p:nvPr>
            <p:ph type="sldNum" sz="quarter" idx="10"/>
          </p:nvPr>
        </p:nvSpPr>
        <p:spPr/>
        <p:txBody>
          <a:bodyPr/>
          <a:lstStyle/>
          <a:p>
            <a:fld id="{D87716CB-67AE-D549-AA6B-D1F0E4D2F48B}" type="slidenum">
              <a:rPr lang="en-US" smtClean="0"/>
              <a:t>2</a:t>
            </a:fld>
            <a:endParaRPr lang="en-US"/>
          </a:p>
        </p:txBody>
      </p:sp>
    </p:spTree>
    <p:extLst>
      <p:ext uri="{BB962C8B-B14F-4D97-AF65-F5344CB8AC3E}">
        <p14:creationId xmlns:p14="http://schemas.microsoft.com/office/powerpoint/2010/main" val="62531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If I had only known it was really going to take this long... </a:t>
            </a:r>
          </a:p>
          <a:p>
            <a:endParaRPr lang="en-US" dirty="0" smtClean="0"/>
          </a:p>
          <a:p>
            <a:pPr marL="171450" indent="-171450">
              <a:buFontTx/>
              <a:buChar char="-"/>
            </a:pPr>
            <a:r>
              <a:rPr lang="en-US" dirty="0" smtClean="0"/>
              <a:t>You know what I’m talking about</a:t>
            </a:r>
            <a:r>
              <a:rPr lang="is-IS" dirty="0" smtClean="0"/>
              <a:t>…THE MORNING</a:t>
            </a:r>
            <a:r>
              <a:rPr lang="is-IS" baseline="0" dirty="0" smtClean="0"/>
              <a:t> COFFEE IN YOUR THERMOS HAS DRIED UP – </a:t>
            </a:r>
          </a:p>
          <a:p>
            <a:pPr marL="171450" indent="-171450">
              <a:buFontTx/>
              <a:buChar char="-"/>
            </a:pPr>
            <a:endParaRPr lang="is-IS" baseline="0" dirty="0" smtClean="0"/>
          </a:p>
          <a:p>
            <a:pPr marL="171450" indent="-171450">
              <a:buFontTx/>
              <a:buChar char="-"/>
            </a:pPr>
            <a:r>
              <a:rPr lang="is-IS" baseline="0" dirty="0" smtClean="0"/>
              <a:t>THE CAFFEINE starts </a:t>
            </a:r>
            <a:r>
              <a:rPr lang="en-US" baseline="0" dirty="0" smtClean="0"/>
              <a:t>to</a:t>
            </a:r>
            <a:r>
              <a:rPr lang="en-US" dirty="0" smtClean="0"/>
              <a:t> wear off</a:t>
            </a:r>
          </a:p>
          <a:p>
            <a:pPr marL="171450" indent="-171450">
              <a:buFontTx/>
              <a:buChar char="-"/>
            </a:pPr>
            <a:endParaRPr lang="en-US" dirty="0" smtClean="0"/>
          </a:p>
          <a:p>
            <a:pPr marL="171450" indent="-171450">
              <a:buFontTx/>
              <a:buChar char="-"/>
            </a:pPr>
            <a:r>
              <a:rPr lang="en-US" dirty="0" smtClean="0"/>
              <a:t>you’re driving from Shreveport Nowhere</a:t>
            </a:r>
            <a:r>
              <a:rPr lang="en-US" baseline="0" dirty="0" smtClean="0"/>
              <a:t> </a:t>
            </a:r>
            <a:r>
              <a:rPr lang="en-US" dirty="0" smtClean="0"/>
              <a:t>to Mobile Nowhere and it feels like 6 hours of longest stretch of NOTHING. </a:t>
            </a:r>
          </a:p>
          <a:p>
            <a:pPr marL="171450" indent="-171450">
              <a:buFontTx/>
              <a:buChar char="-"/>
            </a:pPr>
            <a:endParaRPr lang="en-US" dirty="0" smtClean="0"/>
          </a:p>
          <a:p>
            <a:pPr marL="171450" indent="-171450">
              <a:buFontTx/>
              <a:buChar char="-"/>
            </a:pPr>
            <a:r>
              <a:rPr lang="en-US" dirty="0" smtClean="0"/>
              <a:t>In</a:t>
            </a:r>
            <a:r>
              <a:rPr lang="en-US" baseline="0" dirty="0" smtClean="0"/>
              <a:t> fact, scientists have proven that your brain begins to turn to mush</a:t>
            </a:r>
            <a:r>
              <a:rPr lang="is-IS" baseline="0" dirty="0" smtClean="0"/>
              <a:t>…and I can prove it.</a:t>
            </a:r>
            <a:endParaRPr lang="en-US" dirty="0" smtClean="0"/>
          </a:p>
        </p:txBody>
      </p:sp>
      <p:sp>
        <p:nvSpPr>
          <p:cNvPr id="4" name="Slide Number Placeholder 3"/>
          <p:cNvSpPr>
            <a:spLocks noGrp="1"/>
          </p:cNvSpPr>
          <p:nvPr>
            <p:ph type="sldNum" sz="quarter" idx="10"/>
          </p:nvPr>
        </p:nvSpPr>
        <p:spPr/>
        <p:txBody>
          <a:bodyPr/>
          <a:lstStyle/>
          <a:p>
            <a:fld id="{D87716CB-67AE-D549-AA6B-D1F0E4D2F48B}" type="slidenum">
              <a:rPr lang="en-US" smtClean="0"/>
              <a:t>3</a:t>
            </a:fld>
            <a:endParaRPr lang="en-US"/>
          </a:p>
        </p:txBody>
      </p:sp>
    </p:spTree>
    <p:extLst>
      <p:ext uri="{BB962C8B-B14F-4D97-AF65-F5344CB8AC3E}">
        <p14:creationId xmlns:p14="http://schemas.microsoft.com/office/powerpoint/2010/main" val="1958185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628650" lvl="1" indent="-171450">
              <a:buFontTx/>
              <a:buChar char="-"/>
            </a:pPr>
            <a:r>
              <a:rPr lang="en-US" dirty="0" smtClean="0"/>
              <a:t>I even bought this painting at the Cajun Landing restaurant in</a:t>
            </a:r>
            <a:r>
              <a:rPr lang="en-US" baseline="0" dirty="0" smtClean="0"/>
              <a:t> Alexandria Louisiana (which everyone knows is the fine art capital of the world)</a:t>
            </a:r>
            <a:r>
              <a:rPr lang="en-US" dirty="0" smtClean="0"/>
              <a:t>. </a:t>
            </a:r>
          </a:p>
          <a:p>
            <a:pPr marL="628650" lvl="1" indent="-171450">
              <a:buFontTx/>
              <a:buChar char="-"/>
            </a:pPr>
            <a:r>
              <a:rPr lang="en-US" dirty="0" smtClean="0"/>
              <a:t>I don’t know why</a:t>
            </a:r>
            <a:r>
              <a:rPr lang="is-IS" dirty="0" smtClean="0"/>
              <a:t>….really</a:t>
            </a:r>
          </a:p>
          <a:p>
            <a:pPr marL="628650" lvl="1" indent="-171450">
              <a:buFontTx/>
              <a:buChar char="-"/>
            </a:pPr>
            <a:r>
              <a:rPr lang="is-IS" dirty="0" smtClean="0"/>
              <a:t>My family</a:t>
            </a:r>
            <a:r>
              <a:rPr lang="is-IS" baseline="0" dirty="0" smtClean="0"/>
              <a:t> was all in the bathroom and this was on the wall</a:t>
            </a:r>
            <a:endParaRPr lang="is-IS" dirty="0" smtClean="0"/>
          </a:p>
          <a:p>
            <a:pPr marL="628650" lvl="1" indent="-171450">
              <a:buFontTx/>
              <a:buChar char="-"/>
            </a:pPr>
            <a:r>
              <a:rPr lang="is-IS" dirty="0" smtClean="0"/>
              <a:t>It had been marked down</a:t>
            </a:r>
            <a:r>
              <a:rPr lang="is-IS" baseline="0" dirty="0" smtClean="0"/>
              <a:t> from $50 to $20</a:t>
            </a:r>
          </a:p>
          <a:p>
            <a:pPr marL="628650" lvl="1" indent="-171450">
              <a:buFontTx/>
              <a:buChar char="-"/>
            </a:pPr>
            <a:r>
              <a:rPr lang="is-IS" baseline="0" dirty="0" smtClean="0"/>
              <a:t>I wasn’t sure, but think it’s a portrait of Elvis</a:t>
            </a:r>
          </a:p>
          <a:p>
            <a:pPr marL="628650" lvl="1" indent="-171450">
              <a:buFontTx/>
              <a:buChar char="-"/>
            </a:pPr>
            <a:r>
              <a:rPr lang="is-IS" baseline="0" dirty="0" smtClean="0"/>
              <a:t>The lady who took my $20 bill chuckled and said “Well it’s yours now...”</a:t>
            </a:r>
            <a:endParaRPr lang="en-US" dirty="0" smtClean="0"/>
          </a:p>
          <a:p>
            <a:pPr marL="171450" indent="-171450">
              <a:buFontTx/>
              <a:buChar char="-"/>
            </a:pPr>
            <a:endParaRPr lang="en-US" dirty="0" smtClean="0"/>
          </a:p>
          <a:p>
            <a:pPr marL="171450" indent="-171450">
              <a:buFontTx/>
              <a:buChar char="-"/>
            </a:pPr>
            <a:r>
              <a:rPr lang="en-US" dirty="0" smtClean="0"/>
              <a:t>Then,</a:t>
            </a:r>
            <a:r>
              <a:rPr lang="en-US" baseline="0" dirty="0" smtClean="0"/>
              <a:t> e</a:t>
            </a:r>
            <a:r>
              <a:rPr lang="en-US" dirty="0" smtClean="0"/>
              <a:t>veryone starts</a:t>
            </a:r>
            <a:r>
              <a:rPr lang="en-US" baseline="0" dirty="0" smtClean="0"/>
              <a:t> to </a:t>
            </a:r>
            <a:r>
              <a:rPr lang="en-US" dirty="0" smtClean="0"/>
              <a:t>gets hangry again</a:t>
            </a:r>
            <a:r>
              <a:rPr lang="is-IS" dirty="0" smtClean="0"/>
              <a:t>…</a:t>
            </a:r>
            <a:r>
              <a:rPr lang="en-US" dirty="0" smtClean="0"/>
              <a:t>and</a:t>
            </a:r>
            <a:r>
              <a:rPr lang="en-US" baseline="0" dirty="0" smtClean="0"/>
              <a:t> agrees to stop and eat </a:t>
            </a:r>
            <a:r>
              <a:rPr lang="en-US" dirty="0" smtClean="0"/>
              <a:t>but there’s no consensus…</a:t>
            </a:r>
            <a:r>
              <a:rPr lang="en-US" dirty="0" err="1" smtClean="0"/>
              <a:t>McD’s</a:t>
            </a:r>
            <a:r>
              <a:rPr lang="en-US" dirty="0" smtClean="0"/>
              <a:t>, Whataburger…and finally everyone agrees – and as you</a:t>
            </a:r>
            <a:r>
              <a:rPr lang="en-US" baseline="0" dirty="0" smtClean="0"/>
              <a:t> pull up to the C</a:t>
            </a:r>
            <a:r>
              <a:rPr lang="en-US" dirty="0" smtClean="0"/>
              <a:t>hic-fil-A you realize that it is</a:t>
            </a:r>
            <a:r>
              <a:rPr lang="en-US" baseline="0" dirty="0" smtClean="0"/>
              <a:t> </a:t>
            </a:r>
            <a:r>
              <a:rPr lang="en-US" dirty="0" smtClean="0"/>
              <a:t>SUNDAY!</a:t>
            </a:r>
          </a:p>
          <a:p>
            <a:pPr marL="171450" indent="-171450">
              <a:buFontTx/>
              <a:buChar char="-"/>
            </a:pPr>
            <a:endParaRPr lang="en-US" dirty="0" smtClean="0"/>
          </a:p>
          <a:p>
            <a:pPr marL="171450" indent="-171450">
              <a:buFontTx/>
              <a:buChar char="-"/>
            </a:pPr>
            <a:r>
              <a:rPr lang="en-US" dirty="0" smtClean="0"/>
              <a:t>Followed by</a:t>
            </a:r>
            <a:r>
              <a:rPr lang="en-US" baseline="0" dirty="0" smtClean="0"/>
              <a:t> </a:t>
            </a:r>
            <a:r>
              <a:rPr lang="en-US" dirty="0" smtClean="0"/>
              <a:t>bathroom breaks because the</a:t>
            </a:r>
            <a:r>
              <a:rPr lang="en-US" baseline="0" dirty="0" smtClean="0"/>
              <a:t> kids decided to get 1,000 ounce BIG GULPS at the last stop</a:t>
            </a:r>
            <a:r>
              <a:rPr lang="en-US" dirty="0" smtClean="0"/>
              <a:t>…but you get there and the restrooms do not pass the “cleanliness” test for your wife</a:t>
            </a:r>
            <a:r>
              <a:rPr lang="is-IS" dirty="0" smtClean="0"/>
              <a:t>…</a:t>
            </a:r>
          </a:p>
          <a:p>
            <a:pPr marL="171450" indent="-171450">
              <a:buFontTx/>
              <a:buChar char="-"/>
            </a:pPr>
            <a:endParaRPr lang="is-IS" dirty="0" smtClean="0"/>
          </a:p>
          <a:p>
            <a:pPr marL="171450" indent="-171450">
              <a:buFontTx/>
              <a:buChar char="-"/>
            </a:pPr>
            <a:r>
              <a:rPr lang="is-IS" b="1" dirty="0" smtClean="0"/>
              <a:t>This is where</a:t>
            </a:r>
            <a:r>
              <a:rPr lang="is-IS" b="1" baseline="0" dirty="0" smtClean="0"/>
              <a:t> you say “If I had only known it was really going to take this long...”</a:t>
            </a:r>
            <a:endParaRPr lang="is-IS" b="1" dirty="0" smtClean="0"/>
          </a:p>
          <a:p>
            <a:pPr marL="171450" indent="-171450">
              <a:buFontTx/>
              <a:buChar char="-"/>
            </a:pPr>
            <a:endParaRPr lang="is-IS" dirty="0" smtClean="0"/>
          </a:p>
          <a:p>
            <a:pPr marL="171450" indent="-171450">
              <a:buFontTx/>
              <a:buChar char="-"/>
            </a:pPr>
            <a:r>
              <a:rPr lang="is-IS" dirty="0" smtClean="0"/>
              <a:t>A</a:t>
            </a:r>
            <a:r>
              <a:rPr lang="en-US" dirty="0" smtClean="0"/>
              <a:t>r</a:t>
            </a:r>
            <a:r>
              <a:rPr lang="is-IS" dirty="0" smtClean="0"/>
              <a:t>e you feeling me yet?</a:t>
            </a:r>
            <a:r>
              <a:rPr lang="is-IS" baseline="0" dirty="0" smtClean="0"/>
              <a:t> I mean we’re 8 weeks into Summit...you should have this authenticity thing down by now.</a:t>
            </a:r>
            <a:endParaRPr lang="en-US" dirty="0" smtClean="0"/>
          </a:p>
        </p:txBody>
      </p:sp>
      <p:sp>
        <p:nvSpPr>
          <p:cNvPr id="4" name="Slide Number Placeholder 3"/>
          <p:cNvSpPr>
            <a:spLocks noGrp="1"/>
          </p:cNvSpPr>
          <p:nvPr>
            <p:ph type="sldNum" sz="quarter" idx="10"/>
          </p:nvPr>
        </p:nvSpPr>
        <p:spPr/>
        <p:txBody>
          <a:bodyPr/>
          <a:lstStyle/>
          <a:p>
            <a:fld id="{D87716CB-67AE-D549-AA6B-D1F0E4D2F48B}" type="slidenum">
              <a:rPr lang="en-US" smtClean="0"/>
              <a:t>4</a:t>
            </a:fld>
            <a:endParaRPr lang="en-US"/>
          </a:p>
        </p:txBody>
      </p:sp>
    </p:spTree>
    <p:extLst>
      <p:ext uri="{BB962C8B-B14F-4D97-AF65-F5344CB8AC3E}">
        <p14:creationId xmlns:p14="http://schemas.microsoft.com/office/powerpoint/2010/main" val="118663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Funky smells and “Don’t touch me!” phase </a:t>
            </a:r>
          </a:p>
          <a:p>
            <a:endParaRPr lang="en-US" dirty="0" smtClean="0"/>
          </a:p>
          <a:p>
            <a:pPr marL="171450" indent="-171450">
              <a:buFontTx/>
              <a:buChar char="-"/>
            </a:pPr>
            <a:r>
              <a:rPr lang="en-US" dirty="0" smtClean="0"/>
              <a:t>This is the phase</a:t>
            </a:r>
            <a:r>
              <a:rPr lang="en-US" baseline="0" dirty="0" smtClean="0"/>
              <a:t> where you s</a:t>
            </a:r>
            <a:r>
              <a:rPr lang="en-US" dirty="0" smtClean="0"/>
              <a:t>tart noticing all the clutter and trash piling</a:t>
            </a:r>
            <a:r>
              <a:rPr lang="en-US" baseline="0" dirty="0" smtClean="0"/>
              <a:t> up all through the car</a:t>
            </a:r>
            <a:r>
              <a:rPr lang="is-IS" baseline="0" dirty="0" smtClean="0"/>
              <a:t>...shoes and socks</a:t>
            </a:r>
          </a:p>
          <a:p>
            <a:pPr marL="171450" indent="-171450">
              <a:buFontTx/>
              <a:buChar char="-"/>
            </a:pPr>
            <a:endParaRPr lang="is-IS" baseline="0" dirty="0" smtClean="0"/>
          </a:p>
          <a:p>
            <a:pPr marL="171450" indent="-171450">
              <a:buFontTx/>
              <a:buChar char="-"/>
            </a:pPr>
            <a:r>
              <a:rPr lang="en-US" dirty="0" smtClean="0"/>
              <a:t>In your mind you start trying</a:t>
            </a:r>
            <a:r>
              <a:rPr lang="en-US" baseline="0" dirty="0" smtClean="0"/>
              <a:t> to </a:t>
            </a:r>
            <a:r>
              <a:rPr lang="en-US" dirty="0" smtClean="0"/>
              <a:t>guess at the smells coming from the back seat – feet? petrified </a:t>
            </a:r>
            <a:r>
              <a:rPr lang="en-US" dirty="0" err="1" smtClean="0"/>
              <a:t>french</a:t>
            </a:r>
            <a:r>
              <a:rPr lang="en-US" dirty="0" smtClean="0"/>
              <a:t> fries? Or worse?</a:t>
            </a:r>
          </a:p>
          <a:p>
            <a:pPr marL="171450" indent="-171450">
              <a:buFontTx/>
              <a:buChar char="-"/>
            </a:pPr>
            <a:endParaRPr lang="en-US" dirty="0" smtClean="0"/>
          </a:p>
          <a:p>
            <a:pPr marL="171450" indent="-171450">
              <a:buFontTx/>
              <a:buChar char="-"/>
            </a:pPr>
            <a:r>
              <a:rPr lang="en-US" dirty="0" smtClean="0"/>
              <a:t>usually about that time you get stuck in traffic - there’s a wreck - some construction - detours </a:t>
            </a:r>
          </a:p>
          <a:p>
            <a:pPr marL="171450" indent="-171450">
              <a:buFontTx/>
              <a:buChar char="-"/>
            </a:pPr>
            <a:endParaRPr lang="en-US" dirty="0" smtClean="0"/>
          </a:p>
          <a:p>
            <a:pPr marL="171450" indent="-171450">
              <a:buFontTx/>
              <a:buChar char="-"/>
            </a:pPr>
            <a:r>
              <a:rPr lang="en-US" b="1" dirty="0" smtClean="0"/>
              <a:t>and guys I have been called a lot of things, but PATIENT has never been one of them </a:t>
            </a:r>
          </a:p>
          <a:p>
            <a:pPr marL="171450" indent="-171450">
              <a:buFontTx/>
              <a:buChar char="-"/>
            </a:pPr>
            <a:endParaRPr lang="en-US" dirty="0" smtClean="0"/>
          </a:p>
          <a:p>
            <a:pPr marL="171450" indent="-171450">
              <a:buFontTx/>
              <a:buChar char="-"/>
            </a:pPr>
            <a:r>
              <a:rPr lang="en-US" dirty="0" smtClean="0"/>
              <a:t>annoyance begins to set in / like a low grade fever – can feel</a:t>
            </a:r>
            <a:r>
              <a:rPr lang="en-US" baseline="0" dirty="0" smtClean="0"/>
              <a:t> your blood pressure rising – and so can everyone else</a:t>
            </a:r>
            <a:endParaRPr lang="en-US" dirty="0" smtClean="0"/>
          </a:p>
          <a:p>
            <a:pPr marL="171450" indent="-171450">
              <a:buFontTx/>
              <a:buChar char="-"/>
            </a:pPr>
            <a:endParaRPr lang="en-US" dirty="0" smtClean="0"/>
          </a:p>
          <a:p>
            <a:pPr marL="171450" indent="-171450">
              <a:buFontTx/>
              <a:buChar char="-"/>
            </a:pPr>
            <a:r>
              <a:rPr lang="en-US" dirty="0" smtClean="0"/>
              <a:t>Leads to full blown acting out… DEFCON 1</a:t>
            </a:r>
            <a:r>
              <a:rPr lang="en-US" baseline="0" dirty="0" smtClean="0"/>
              <a:t> - </a:t>
            </a:r>
            <a:r>
              <a:rPr lang="en-US" dirty="0" smtClean="0"/>
              <a:t>From the back seat, you hear “Don’t touch me!....He touched me first!”</a:t>
            </a:r>
          </a:p>
          <a:p>
            <a:pPr marL="171450" indent="-171450">
              <a:buFontTx/>
              <a:buChar char="-"/>
            </a:pPr>
            <a:endParaRPr lang="en-US" dirty="0" smtClean="0"/>
          </a:p>
          <a:p>
            <a:r>
              <a:rPr lang="en-US" dirty="0" smtClean="0"/>
              <a:t>- </a:t>
            </a:r>
            <a:r>
              <a:rPr lang="en-US" b="1" dirty="0" smtClean="0"/>
              <a:t>Just</a:t>
            </a:r>
            <a:r>
              <a:rPr lang="en-US" b="1" baseline="0" dirty="0" smtClean="0"/>
              <a:t> about the time that you think you’re going to have to call community guys because you’re going to physically harm the kids, </a:t>
            </a:r>
            <a:r>
              <a:rPr lang="en-US" b="1" dirty="0" smtClean="0"/>
              <a:t>you arrive and somehow you forget all about that 12 hours of torture</a:t>
            </a:r>
          </a:p>
        </p:txBody>
      </p:sp>
      <p:sp>
        <p:nvSpPr>
          <p:cNvPr id="4" name="Slide Number Placeholder 3"/>
          <p:cNvSpPr>
            <a:spLocks noGrp="1"/>
          </p:cNvSpPr>
          <p:nvPr>
            <p:ph type="sldNum" sz="quarter" idx="10"/>
          </p:nvPr>
        </p:nvSpPr>
        <p:spPr/>
        <p:txBody>
          <a:bodyPr/>
          <a:lstStyle/>
          <a:p>
            <a:fld id="{D87716CB-67AE-D549-AA6B-D1F0E4D2F48B}" type="slidenum">
              <a:rPr lang="en-US" smtClean="0"/>
              <a:t>5</a:t>
            </a:fld>
            <a:endParaRPr lang="en-US"/>
          </a:p>
        </p:txBody>
      </p:sp>
    </p:spTree>
    <p:extLst>
      <p:ext uri="{BB962C8B-B14F-4D97-AF65-F5344CB8AC3E}">
        <p14:creationId xmlns:p14="http://schemas.microsoft.com/office/powerpoint/2010/main" val="70799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 start with this….because the reality is that we are ALL travelers and we are ALWAYS traveling.  </a:t>
            </a:r>
            <a:br>
              <a:rPr lang="en-US" b="1" dirty="0" smtClean="0"/>
            </a:br>
            <a:endParaRPr lang="en-US" b="1" dirty="0" smtClean="0"/>
          </a:p>
          <a:p>
            <a:r>
              <a:rPr lang="en-US" dirty="0" smtClean="0"/>
              <a:t>This is a psalm we need to know. Why? </a:t>
            </a:r>
          </a:p>
          <a:p>
            <a:endParaRPr lang="en-US" dirty="0" smtClean="0"/>
          </a:p>
          <a:p>
            <a:r>
              <a:rPr lang="en-US" dirty="0" smtClean="0"/>
              <a:t>Because </a:t>
            </a:r>
            <a:r>
              <a:rPr lang="en-US" dirty="0" smtClean="0">
                <a:effectLst/>
              </a:rPr>
              <a:t>we are on a journey through life - and life has its own</a:t>
            </a:r>
            <a:r>
              <a:rPr lang="en-US" baseline="0" dirty="0" smtClean="0">
                <a:effectLst/>
              </a:rPr>
              <a:t> PHASES – its </a:t>
            </a:r>
            <a:r>
              <a:rPr lang="en-US" dirty="0" smtClean="0">
                <a:effectLst/>
              </a:rPr>
              <a:t>ups and downs. High points of excitement. Joy. Pleasure. And also pain. Questions. Fear. Doubt. </a:t>
            </a:r>
          </a:p>
          <a:p>
            <a:endParaRPr lang="en-US" dirty="0" smtClean="0">
              <a:effectLst/>
            </a:endParaRPr>
          </a:p>
          <a:p>
            <a:r>
              <a:rPr lang="en-US" dirty="0" smtClean="0">
                <a:effectLst/>
              </a:rPr>
              <a:t>And it’s easy to get discouraged. It’s easy to keep our eyes down as we travel and forget where our help comes from…and who is protecting us as we travel.</a:t>
            </a:r>
            <a:r>
              <a:rPr lang="en-US" dirty="0" smtClean="0"/>
              <a:t> </a:t>
            </a:r>
          </a:p>
          <a:p>
            <a:endParaRPr lang="en-US" dirty="0" smtClean="0"/>
          </a:p>
          <a:p>
            <a:r>
              <a:rPr lang="en-US" b="1" dirty="0" smtClean="0"/>
              <a:t>OK</a:t>
            </a:r>
            <a:r>
              <a:rPr lang="is-IS" b="1" dirty="0" smtClean="0"/>
              <a:t>….let’s attempt to redeem the rest of</a:t>
            </a:r>
            <a:r>
              <a:rPr lang="is-IS" b="1" baseline="0" dirty="0" smtClean="0"/>
              <a:t> this</a:t>
            </a:r>
            <a:r>
              <a:rPr lang="is-IS" b="1" dirty="0" smtClean="0"/>
              <a:t> time</a:t>
            </a:r>
            <a:r>
              <a:rPr lang="is-IS" dirty="0" smtClean="0"/>
              <a:t>...</a:t>
            </a:r>
            <a:r>
              <a:rPr lang="is-IS" b="1" dirty="0" smtClean="0"/>
              <a:t>OPEN</a:t>
            </a:r>
            <a:r>
              <a:rPr lang="is-IS" b="1" baseline="0" dirty="0" smtClean="0"/>
              <a:t> UP TO PSALM 121</a:t>
            </a:r>
            <a:r>
              <a:rPr lang="en-US" b="1" dirty="0" smtClean="0"/>
              <a:t/>
            </a:r>
            <a:br>
              <a:rPr lang="en-US" b="1" dirty="0" smtClean="0"/>
            </a:br>
            <a:endParaRPr lang="en-US" b="1" dirty="0" smtClean="0"/>
          </a:p>
          <a:p>
            <a:r>
              <a:rPr lang="en-US" dirty="0" smtClean="0"/>
              <a:t>Let’s start with the description of this psalm - “A Song of Ascent”. </a:t>
            </a:r>
          </a:p>
          <a:p>
            <a:endParaRPr lang="en-US" dirty="0" smtClean="0"/>
          </a:p>
          <a:p>
            <a:r>
              <a:rPr lang="en-US" dirty="0" smtClean="0"/>
              <a:t>These were songs sung by God’s people as they traveled 3 times a year back to Jerusalem for certain festivals. </a:t>
            </a:r>
          </a:p>
          <a:p>
            <a:endParaRPr lang="en-US" dirty="0" smtClean="0"/>
          </a:p>
          <a:p>
            <a:r>
              <a:rPr lang="en-US" dirty="0" smtClean="0"/>
              <a:t>There’s something important about music and songs! We sing as we travel. Runners listen to music. Athletes prep with music. Soldiers sing as they march. I listen to my road trip playlist as I navigate those phases. </a:t>
            </a:r>
            <a:br>
              <a:rPr lang="en-US" dirty="0" smtClean="0"/>
            </a:br>
            <a:endParaRPr lang="en-US" dirty="0" smtClean="0"/>
          </a:p>
          <a:p>
            <a:r>
              <a:rPr lang="en-US" dirty="0" smtClean="0"/>
              <a:t>Commentators call Psalm 121 a “travelers hymn” and a “soldier’s song” – God’s people would sing</a:t>
            </a:r>
            <a:r>
              <a:rPr lang="en-US" baseline="0" dirty="0" smtClean="0"/>
              <a:t> these songs back and forth to each other as they would travel to encourage each other as the journey wore on.</a:t>
            </a:r>
            <a:endParaRPr lang="en-US" dirty="0" smtClean="0"/>
          </a:p>
          <a:p>
            <a:endParaRPr lang="en-US" dirty="0" smtClean="0"/>
          </a:p>
          <a:p>
            <a:r>
              <a:rPr lang="en-US" dirty="0" smtClean="0"/>
              <a:t>God knows about the PHASES we go through in this journey called life and He gave us this song THIS MORNING…and he wants us to understand some very important principles as we travel - </a:t>
            </a:r>
          </a:p>
          <a:p>
            <a:endParaRPr lang="en-US" dirty="0" smtClean="0"/>
          </a:p>
          <a:p>
            <a:r>
              <a:rPr lang="en-US" b="1" dirty="0" smtClean="0"/>
              <a:t>HE WANTS US TO BE GOOD TRAVELERS</a:t>
            </a:r>
            <a:r>
              <a:rPr lang="is-IS" b="1" dirty="0" smtClean="0"/>
              <a:t>…..AND LET’S JUST POINT OUT 3 MARKS</a:t>
            </a:r>
            <a:r>
              <a:rPr lang="is-IS" b="1" baseline="0" dirty="0" smtClean="0"/>
              <a:t> OF A GOOD TRAVELER</a:t>
            </a:r>
            <a:r>
              <a:rPr lang="en-US" b="1" baseline="0" dirty="0" smtClean="0"/>
              <a:t> FROM THIS PSALM</a:t>
            </a:r>
            <a:endParaRPr lang="en-US" b="1" dirty="0" smtClean="0"/>
          </a:p>
          <a:p>
            <a:endParaRPr lang="en-US" dirty="0"/>
          </a:p>
        </p:txBody>
      </p:sp>
      <p:sp>
        <p:nvSpPr>
          <p:cNvPr id="4" name="Slide Number Placeholder 3"/>
          <p:cNvSpPr>
            <a:spLocks noGrp="1"/>
          </p:cNvSpPr>
          <p:nvPr>
            <p:ph type="sldNum" sz="quarter" idx="10"/>
          </p:nvPr>
        </p:nvSpPr>
        <p:spPr/>
        <p:txBody>
          <a:bodyPr/>
          <a:lstStyle/>
          <a:p>
            <a:fld id="{D87716CB-67AE-D549-AA6B-D1F0E4D2F48B}" type="slidenum">
              <a:rPr lang="en-US" smtClean="0"/>
              <a:t>6</a:t>
            </a:fld>
            <a:endParaRPr lang="en-US"/>
          </a:p>
        </p:txBody>
      </p:sp>
    </p:spTree>
    <p:extLst>
      <p:ext uri="{BB962C8B-B14F-4D97-AF65-F5344CB8AC3E}">
        <p14:creationId xmlns:p14="http://schemas.microsoft.com/office/powerpoint/2010/main" val="279476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GOOD TRAVELERS KEEP THEIR EYES UP</a:t>
            </a:r>
            <a:endParaRPr lang="en-US" dirty="0" smtClean="0"/>
          </a:p>
          <a:p>
            <a:endParaRPr lang="en-US" dirty="0" smtClean="0"/>
          </a:p>
          <a:p>
            <a:r>
              <a:rPr lang="en-US" i="1" dirty="0" smtClean="0"/>
              <a:t>Psalm 121</a:t>
            </a:r>
            <a:endParaRPr lang="en-US" dirty="0" smtClean="0"/>
          </a:p>
          <a:p>
            <a:r>
              <a:rPr lang="en-US" i="1" dirty="0" smtClean="0"/>
              <a:t>A song of ascents.</a:t>
            </a:r>
            <a:br>
              <a:rPr lang="en-US" i="1" dirty="0" smtClean="0"/>
            </a:br>
            <a:endParaRPr lang="en-US" dirty="0" smtClean="0"/>
          </a:p>
          <a:p>
            <a:r>
              <a:rPr lang="en-US" i="1" dirty="0" smtClean="0"/>
              <a:t>1 I lift up my eyes to the hills—</a:t>
            </a:r>
            <a:endParaRPr lang="en-US" dirty="0" smtClean="0"/>
          </a:p>
          <a:p>
            <a:r>
              <a:rPr lang="en-US" i="1" dirty="0" smtClean="0"/>
              <a:t>    from where does my help come?</a:t>
            </a:r>
            <a:endParaRPr lang="en-US" dirty="0" smtClean="0"/>
          </a:p>
          <a:p>
            <a:endParaRPr lang="en-US" dirty="0" smtClean="0"/>
          </a:p>
          <a:p>
            <a:r>
              <a:rPr lang="en-US" dirty="0" smtClean="0"/>
              <a:t>These journeys for Israel were long and difficult. Through the desert. Heat</a:t>
            </a:r>
            <a:r>
              <a:rPr lang="en-US" baseline="0" dirty="0" smtClean="0"/>
              <a:t> and cold. </a:t>
            </a:r>
            <a:r>
              <a:rPr lang="en-US" dirty="0" smtClean="0"/>
              <a:t>Dangers from wildlife. Through areas filled with bandits who knew folks were traveling. They got tired. It was hot.</a:t>
            </a:r>
          </a:p>
          <a:p>
            <a:endParaRPr lang="en-US" dirty="0" smtClean="0"/>
          </a:p>
          <a:p>
            <a:r>
              <a:rPr lang="en-US" dirty="0" smtClean="0"/>
              <a:t>So, the psalmist goes straight to the point - get your eyes up off the path! Look up! </a:t>
            </a:r>
          </a:p>
          <a:p>
            <a:endParaRPr lang="en-US" dirty="0" smtClean="0"/>
          </a:p>
          <a:p>
            <a:r>
              <a:rPr lang="en-US" dirty="0" smtClean="0"/>
              <a:t>LET’S ALL DO THIS…LOOK UP AT THE CEILING JUST FOR A SEC</a:t>
            </a:r>
          </a:p>
          <a:p>
            <a:r>
              <a:rPr lang="en-US" dirty="0" smtClean="0"/>
              <a:t>- when your eyes are up, you don’t see the floor, you don’t see the others around you</a:t>
            </a:r>
            <a:r>
              <a:rPr lang="is-IS" dirty="0" smtClean="0"/>
              <a:t>…the stuff you’re stepping</a:t>
            </a:r>
            <a:r>
              <a:rPr lang="is-IS" baseline="0" dirty="0" smtClean="0"/>
              <a:t> in</a:t>
            </a:r>
            <a:r>
              <a:rPr lang="en-US" dirty="0" smtClean="0"/>
              <a:t/>
            </a:r>
            <a:br>
              <a:rPr lang="en-US" dirty="0" smtClean="0"/>
            </a:br>
            <a:endParaRPr lang="en-US" dirty="0" smtClean="0"/>
          </a:p>
          <a:p>
            <a:r>
              <a:rPr lang="en-US" b="1" u="sng" dirty="0" smtClean="0"/>
              <a:t>Here’s the test</a:t>
            </a:r>
            <a:r>
              <a:rPr lang="en-US" b="1" u="sng" baseline="0" dirty="0" smtClean="0"/>
              <a:t> -</a:t>
            </a:r>
            <a:r>
              <a:rPr lang="en-US" b="1" u="sng" dirty="0" smtClean="0"/>
              <a:t> Where (or to whom) do you go first when you are faced with an obstacle, difficult trial, or sudden adversity? </a:t>
            </a:r>
          </a:p>
          <a:p>
            <a:endParaRPr lang="en-US" b="1" dirty="0" smtClean="0"/>
          </a:p>
          <a:p>
            <a:r>
              <a:rPr lang="en-US" dirty="0" smtClean="0"/>
              <a:t>- maybe you’re dealing with it now</a:t>
            </a:r>
            <a:r>
              <a:rPr lang="en-US" baseline="0" dirty="0" smtClean="0"/>
              <a:t> - </a:t>
            </a:r>
            <a:r>
              <a:rPr lang="en-US" dirty="0" smtClean="0"/>
              <a:t>job change. trouble with your wife. rebellious kid. sin struggle. </a:t>
            </a:r>
            <a:r>
              <a:rPr lang="en-US" b="1" dirty="0" smtClean="0"/>
              <a:t>work is frustrating</a:t>
            </a:r>
            <a:r>
              <a:rPr lang="en-US" dirty="0" smtClean="0"/>
              <a:t>. </a:t>
            </a:r>
            <a:br>
              <a:rPr lang="en-US" dirty="0" smtClean="0"/>
            </a:br>
            <a:endParaRPr lang="en-US" dirty="0" smtClean="0"/>
          </a:p>
          <a:p>
            <a:r>
              <a:rPr lang="en-US" dirty="0" smtClean="0"/>
              <a:t>We can get so distracted and weighed down by our problems on our journey…we continue looking down. Life is hard. And when life hits men... </a:t>
            </a:r>
          </a:p>
          <a:p>
            <a:endParaRPr lang="en-US" dirty="0" smtClean="0"/>
          </a:p>
          <a:p>
            <a:pPr marL="171450" indent="-171450">
              <a:buFontTx/>
              <a:buChar char="-"/>
            </a:pPr>
            <a:r>
              <a:rPr lang="en-US" dirty="0" smtClean="0"/>
              <a:t>He doesn’t say look back, remember the good ole days</a:t>
            </a:r>
          </a:p>
          <a:p>
            <a:pPr marL="171450" indent="-171450">
              <a:buFontTx/>
              <a:buChar char="-"/>
            </a:pPr>
            <a:endParaRPr lang="en-US" dirty="0" smtClean="0"/>
          </a:p>
          <a:p>
            <a:pPr marL="171450" indent="-171450">
              <a:buFontTx/>
              <a:buChar char="-"/>
            </a:pPr>
            <a:r>
              <a:rPr lang="en-US" dirty="0" smtClean="0"/>
              <a:t>He doesn’t say look within, or read some self-help books and think positive thoughts</a:t>
            </a:r>
          </a:p>
          <a:p>
            <a:pPr marL="171450" indent="-171450">
              <a:buFontTx/>
              <a:buChar char="-"/>
            </a:pPr>
            <a:endParaRPr lang="en-US" dirty="0" smtClean="0"/>
          </a:p>
          <a:p>
            <a:pPr marL="171450" indent="-171450">
              <a:buFontTx/>
              <a:buChar char="-"/>
            </a:pPr>
            <a:r>
              <a:rPr lang="en-US" dirty="0" smtClean="0"/>
              <a:t>He doesn’t say look around at others (certainly a role for godly</a:t>
            </a:r>
            <a:r>
              <a:rPr lang="en-US" baseline="0" dirty="0" smtClean="0"/>
              <a:t> men in your life)</a:t>
            </a:r>
            <a:r>
              <a:rPr lang="en-US" dirty="0" smtClean="0"/>
              <a:t>. </a:t>
            </a:r>
          </a:p>
          <a:p>
            <a:pPr marL="171450" indent="-171450">
              <a:buFontTx/>
              <a:buChar char="-"/>
            </a:pPr>
            <a:endParaRPr lang="en-US" dirty="0" smtClean="0"/>
          </a:p>
          <a:p>
            <a:r>
              <a:rPr lang="en-US" dirty="0" smtClean="0"/>
              <a:t>- He says Look up! And remember where your help really comes from… </a:t>
            </a:r>
          </a:p>
          <a:p>
            <a:endParaRPr lang="en-US" dirty="0"/>
          </a:p>
        </p:txBody>
      </p:sp>
      <p:sp>
        <p:nvSpPr>
          <p:cNvPr id="4" name="Slide Number Placeholder 3"/>
          <p:cNvSpPr>
            <a:spLocks noGrp="1"/>
          </p:cNvSpPr>
          <p:nvPr>
            <p:ph type="sldNum" sz="quarter" idx="10"/>
          </p:nvPr>
        </p:nvSpPr>
        <p:spPr/>
        <p:txBody>
          <a:bodyPr/>
          <a:lstStyle/>
          <a:p>
            <a:fld id="{D87716CB-67AE-D549-AA6B-D1F0E4D2F48B}" type="slidenum">
              <a:rPr lang="en-US" smtClean="0"/>
              <a:t>7</a:t>
            </a:fld>
            <a:endParaRPr lang="en-US"/>
          </a:p>
        </p:txBody>
      </p:sp>
    </p:spTree>
    <p:extLst>
      <p:ext uri="{BB962C8B-B14F-4D97-AF65-F5344CB8AC3E}">
        <p14:creationId xmlns:p14="http://schemas.microsoft.com/office/powerpoint/2010/main" val="112658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GOD IS BIGGER THAN YOUR PROBLEMS</a:t>
            </a:r>
            <a:endParaRPr lang="en-US" dirty="0" smtClean="0"/>
          </a:p>
          <a:p>
            <a:r>
              <a:rPr lang="en-US" i="1" dirty="0" smtClean="0"/>
              <a:t/>
            </a:r>
            <a:br>
              <a:rPr lang="en-US" i="1" dirty="0" smtClean="0"/>
            </a:br>
            <a:r>
              <a:rPr lang="en-US" i="1" dirty="0" smtClean="0"/>
              <a:t>2 My help comes from the Lord,</a:t>
            </a:r>
            <a:endParaRPr lang="en-US" dirty="0" smtClean="0"/>
          </a:p>
          <a:p>
            <a:r>
              <a:rPr lang="en-US" i="1" dirty="0" smtClean="0"/>
              <a:t>    who made</a:t>
            </a:r>
            <a:r>
              <a:rPr lang="en-US" i="1" baseline="0" dirty="0" smtClean="0"/>
              <a:t> </a:t>
            </a:r>
            <a:r>
              <a:rPr lang="en-US" i="1" dirty="0" smtClean="0"/>
              <a:t>heaven and earth.</a:t>
            </a:r>
            <a:endParaRPr lang="en-US" dirty="0" smtClean="0"/>
          </a:p>
          <a:p>
            <a:endParaRPr lang="en-US" dirty="0" smtClean="0"/>
          </a:p>
          <a:p>
            <a:pPr marL="228600" indent="-228600">
              <a:buAutoNum type="arabicParenBoth"/>
            </a:pPr>
            <a:r>
              <a:rPr lang="en-US" dirty="0" smtClean="0"/>
              <a:t>There’s a lot of power in that little tag line after Lord - He’s saying to us weary travelers - God’s got this! He made the entire earth. He can handle this if we let him. If get our eyes up. </a:t>
            </a:r>
          </a:p>
          <a:p>
            <a:pPr marL="228600" indent="-228600">
              <a:buAutoNum type="arabicParenBoth"/>
            </a:pPr>
            <a:endParaRPr lang="en-US" dirty="0" smtClean="0"/>
          </a:p>
          <a:p>
            <a:pPr marL="228600" indent="-228600">
              <a:buAutoNum type="arabicParenBoth"/>
            </a:pPr>
            <a:r>
              <a:rPr lang="en-US" b="1" dirty="0" smtClean="0"/>
              <a:t>My biggest problem is a</a:t>
            </a:r>
            <a:r>
              <a:rPr lang="en-US" b="1" baseline="0" dirty="0" smtClean="0"/>
              <a:t> perspective problem – I see my problems as HUGE and God as SMALL. </a:t>
            </a:r>
          </a:p>
          <a:p>
            <a:pPr marL="228600" indent="-228600">
              <a:buAutoNum type="arabicParenBoth"/>
            </a:pPr>
            <a:endParaRPr lang="en-US" b="1" baseline="0" dirty="0" smtClean="0"/>
          </a:p>
          <a:p>
            <a:pPr marL="228600" indent="-228600">
              <a:buAutoNum type="arabicParenBoth"/>
            </a:pPr>
            <a:r>
              <a:rPr lang="en-US" b="1" baseline="0" dirty="0" smtClean="0"/>
              <a:t>David is reminding us that we need to correct our perspective – WE NEED GLASSES</a:t>
            </a:r>
            <a:r>
              <a:rPr lang="is-IS" b="1" baseline="0" dirty="0" smtClean="0"/>
              <a:t>….TO SEE THE TRUTH</a:t>
            </a:r>
          </a:p>
          <a:p>
            <a:pPr marL="228600" indent="-228600">
              <a:buAutoNum type="arabicParenBoth"/>
            </a:pPr>
            <a:endParaRPr lang="is-IS" baseline="0" dirty="0" smtClean="0"/>
          </a:p>
          <a:p>
            <a:pPr marL="228600" indent="-228600">
              <a:buAutoNum type="arabicParenBoth"/>
            </a:pPr>
            <a:r>
              <a:rPr lang="en-US" dirty="0" smtClean="0"/>
              <a:t>And travelers need a compass – not a road</a:t>
            </a:r>
            <a:r>
              <a:rPr lang="en-US" baseline="0" dirty="0" smtClean="0"/>
              <a:t> map</a:t>
            </a:r>
            <a:r>
              <a:rPr lang="en-US" dirty="0" smtClean="0"/>
              <a:t>. Roads change. Traffic.</a:t>
            </a:r>
            <a:r>
              <a:rPr lang="en-US" baseline="0" dirty="0" smtClean="0"/>
              <a:t> Detours. Construction. To get home, I just need to know I’m moving north. </a:t>
            </a:r>
            <a:r>
              <a:rPr lang="en-US" b="1" dirty="0" smtClean="0"/>
              <a:t>For us travelers a COMPASS tells</a:t>
            </a:r>
            <a:r>
              <a:rPr lang="en-US" b="1" baseline="0" dirty="0" smtClean="0"/>
              <a:t> us our due north</a:t>
            </a:r>
            <a:r>
              <a:rPr lang="en-US" b="1" dirty="0" smtClean="0"/>
              <a:t>. And</a:t>
            </a:r>
            <a:r>
              <a:rPr lang="en-US" b="1" baseline="0" dirty="0" smtClean="0"/>
              <a:t> </a:t>
            </a:r>
            <a:r>
              <a:rPr lang="en-US" b="1" dirty="0" smtClean="0"/>
              <a:t>Scripture is our compass</a:t>
            </a:r>
            <a:r>
              <a:rPr lang="en-US" dirty="0" smtClean="0"/>
              <a:t>.</a:t>
            </a:r>
          </a:p>
          <a:p>
            <a:endParaRPr lang="en-US" dirty="0" smtClean="0"/>
          </a:p>
          <a:p>
            <a:r>
              <a:rPr lang="en-US" dirty="0" smtClean="0"/>
              <a:t>Also, as we HELP each other, if we’re not directing that person in need back to the Creator, then we are not giving them TRUE hope. </a:t>
            </a:r>
          </a:p>
          <a:p>
            <a:endParaRPr lang="en-US" dirty="0" smtClean="0"/>
          </a:p>
          <a:p>
            <a:r>
              <a:rPr lang="en-US" dirty="0" smtClean="0"/>
              <a:t>If we are not counseling biblically, we are asking them to keep their eyes down… </a:t>
            </a:r>
          </a:p>
        </p:txBody>
      </p:sp>
      <p:sp>
        <p:nvSpPr>
          <p:cNvPr id="4" name="Slide Number Placeholder 3"/>
          <p:cNvSpPr>
            <a:spLocks noGrp="1"/>
          </p:cNvSpPr>
          <p:nvPr>
            <p:ph type="sldNum" sz="quarter" idx="10"/>
          </p:nvPr>
        </p:nvSpPr>
        <p:spPr/>
        <p:txBody>
          <a:bodyPr/>
          <a:lstStyle/>
          <a:p>
            <a:fld id="{D87716CB-67AE-D549-AA6B-D1F0E4D2F48B}" type="slidenum">
              <a:rPr lang="en-US" smtClean="0"/>
              <a:t>8</a:t>
            </a:fld>
            <a:endParaRPr lang="en-US"/>
          </a:p>
        </p:txBody>
      </p:sp>
    </p:spTree>
    <p:extLst>
      <p:ext uri="{BB962C8B-B14F-4D97-AF65-F5344CB8AC3E}">
        <p14:creationId xmlns:p14="http://schemas.microsoft.com/office/powerpoint/2010/main" val="1983058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Story of Steve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get to work with the homeless community here in Dallas. I wanted to understand more about their struggles and who they were.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Even for just a small amount of time – so I decided to spend the night at UGM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I went to the Bridge, rode the bus, ate their food, went to chapel, showered, and slept there. </a:t>
            </a:r>
            <a:r>
              <a:rPr lang="en-US" b="1" baseline="0" dirty="0" smtClean="0"/>
              <a:t>GOT TO TALK TO THE MEN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Met Steve. He was homeless, just out of jail. No family. No money. No place to stay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have a faith? Whips out his little bible and starts to read to me from Psalm 18 – God is my refuge. My fortress. Deliverer.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“This little bible is falling apart, but it is the ONLY thing that has held me together”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Steve began attending Watermark</a:t>
            </a:r>
            <a:r>
              <a:rPr lang="is-IS" baseline="0" dirty="0" smtClean="0"/>
              <a:t>…living with a WM family...one of the men here in Summit...through our Faith at Work program, began working for a WM family in their warehouse...and growing spiritually.</a:t>
            </a:r>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smtClean="0"/>
              <a:t>As with any traveler, he’s had ups and downs since...and we don’t know the end of his story, but He was trusting God to hold him together. And that’s good advice for us travelers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travelers</a:t>
            </a:r>
            <a:r>
              <a:rPr lang="en-US" baseline="0" dirty="0" smtClean="0"/>
              <a:t> KEEP THEIR PERSPECTIVE</a:t>
            </a:r>
            <a:r>
              <a:rPr lang="is-IS" baseline="0" dirty="0" smtClean="0"/>
              <a:t>….THEY REMEMBER THAT GOD IS BIGGER THAN THEIR PROBLEMS</a:t>
            </a:r>
            <a:r>
              <a:rPr lang="en-US" dirty="0" smtClean="0"/>
              <a:t>. </a:t>
            </a:r>
          </a:p>
        </p:txBody>
      </p:sp>
      <p:sp>
        <p:nvSpPr>
          <p:cNvPr id="4" name="Slide Number Placeholder 3"/>
          <p:cNvSpPr>
            <a:spLocks noGrp="1"/>
          </p:cNvSpPr>
          <p:nvPr>
            <p:ph type="sldNum" sz="quarter" idx="10"/>
          </p:nvPr>
        </p:nvSpPr>
        <p:spPr/>
        <p:txBody>
          <a:bodyPr/>
          <a:lstStyle/>
          <a:p>
            <a:fld id="{D87716CB-67AE-D549-AA6B-D1F0E4D2F48B}" type="slidenum">
              <a:rPr lang="en-US" smtClean="0"/>
              <a:t>9</a:t>
            </a:fld>
            <a:endParaRPr lang="en-US"/>
          </a:p>
        </p:txBody>
      </p:sp>
    </p:spTree>
    <p:extLst>
      <p:ext uri="{BB962C8B-B14F-4D97-AF65-F5344CB8AC3E}">
        <p14:creationId xmlns:p14="http://schemas.microsoft.com/office/powerpoint/2010/main" val="164304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4/4/17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4/4/17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4/4/17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4/4/17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4/4/17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dk1" tx1="lt1" bg2="dk2" tx2="lt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205979"/>
            <a:ext cx="8229600" cy="857250"/>
          </a:xfrm>
        </p:spPr>
        <p:txBody>
          <a:bodyPr>
            <a:normAutofit fontScale="90000"/>
          </a:bodyPr>
          <a:lstStyle/>
          <a:p>
            <a:r>
              <a:rPr lang="en-US" dirty="0" smtClean="0">
                <a:latin typeface="Constantia" charset="0"/>
                <a:ea typeface="Constantia" charset="0"/>
                <a:cs typeface="Constantia" charset="0"/>
              </a:rPr>
              <a:t>PHASES OF A FAMILY ROADTRIP</a:t>
            </a:r>
            <a:endParaRPr lang="en-US" dirty="0">
              <a:latin typeface="Constantia" charset="0"/>
              <a:ea typeface="Constantia" charset="0"/>
              <a:cs typeface="Constantia"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05" y="1063229"/>
            <a:ext cx="6761314" cy="3380657"/>
          </a:xfrm>
          <a:prstGeom prst="rect">
            <a:avLst/>
          </a:prstGeom>
        </p:spPr>
      </p:pic>
    </p:spTree>
    <p:extLst>
      <p:ext uri="{BB962C8B-B14F-4D97-AF65-F5344CB8AC3E}">
        <p14:creationId xmlns:p14="http://schemas.microsoft.com/office/powerpoint/2010/main" val="1388623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205979"/>
            <a:ext cx="8229600" cy="857250"/>
          </a:xfrm>
        </p:spPr>
        <p:txBody>
          <a:bodyPr/>
          <a:lstStyle/>
          <a:p>
            <a:r>
              <a:rPr lang="en-US" smtClean="0">
                <a:latin typeface="Constantia" charset="0"/>
                <a:ea typeface="Constantia" charset="0"/>
                <a:cs typeface="Constantia" charset="0"/>
              </a:rPr>
              <a:t>MARKS OF A GOOD TRAVELER</a:t>
            </a:r>
            <a:endParaRPr lang="en-US" dirty="0">
              <a:latin typeface="Constantia" charset="0"/>
              <a:ea typeface="Constantia" charset="0"/>
              <a:cs typeface="Constantia" charset="0"/>
            </a:endParaRPr>
          </a:p>
        </p:txBody>
      </p:sp>
      <p:sp>
        <p:nvSpPr>
          <p:cNvPr id="3" name="Content Placeholder 2"/>
          <p:cNvSpPr>
            <a:spLocks noGrp="1"/>
          </p:cNvSpPr>
          <p:nvPr>
            <p:ph idx="1"/>
          </p:nvPr>
        </p:nvSpPr>
        <p:spPr>
          <a:xfrm>
            <a:off x="308344" y="1063229"/>
            <a:ext cx="7813680" cy="568347"/>
          </a:xfrm>
        </p:spPr>
        <p:txBody>
          <a:bodyPr anchor="t">
            <a:noAutofit/>
          </a:bodyPr>
          <a:lstStyle/>
          <a:p>
            <a:pPr marL="0" indent="0">
              <a:buNone/>
            </a:pPr>
            <a:r>
              <a:rPr lang="en-US" sz="3600" dirty="0" smtClean="0">
                <a:latin typeface="Constantia" charset="0"/>
                <a:ea typeface="Constantia" charset="0"/>
                <a:cs typeface="Constantia" charset="0"/>
              </a:rPr>
              <a:t>3. Good travelers get good sleep.</a:t>
            </a:r>
            <a:r>
              <a:rPr lang="en-US" sz="2800" i="1" dirty="0" smtClean="0">
                <a:latin typeface="Constantia" charset="0"/>
                <a:ea typeface="Constantia" charset="0"/>
                <a:cs typeface="Constantia" charset="0"/>
              </a:rPr>
              <a:t>	</a:t>
            </a:r>
          </a:p>
          <a:p>
            <a:pPr marL="0" indent="0">
              <a:buNone/>
            </a:pPr>
            <a:endParaRPr lang="en-US" sz="2800" i="1" dirty="0" smtClean="0">
              <a:latin typeface="Constantia" charset="0"/>
              <a:ea typeface="Constantia" charset="0"/>
              <a:cs typeface="Constantia" charset="0"/>
            </a:endParaRPr>
          </a:p>
        </p:txBody>
      </p:sp>
      <p:sp>
        <p:nvSpPr>
          <p:cNvPr id="4" name="TextBox 3"/>
          <p:cNvSpPr txBox="1"/>
          <p:nvPr/>
        </p:nvSpPr>
        <p:spPr>
          <a:xfrm>
            <a:off x="448235" y="1633608"/>
            <a:ext cx="8089709" cy="3570208"/>
          </a:xfrm>
          <a:prstGeom prst="rect">
            <a:avLst/>
          </a:prstGeom>
          <a:noFill/>
        </p:spPr>
        <p:txBody>
          <a:bodyPr wrap="square" rtlCol="0">
            <a:spAutoFit/>
          </a:bodyPr>
          <a:lstStyle/>
          <a:p>
            <a:pPr marL="118872" indent="0" defTabSz="914400">
              <a:spcBef>
                <a:spcPts val="0"/>
              </a:spcBef>
              <a:buNone/>
            </a:pPr>
            <a:r>
              <a:rPr lang="is-IS" sz="2600" i="1" dirty="0">
                <a:latin typeface="Constantia" charset="0"/>
                <a:ea typeface="Constantia" charset="0"/>
                <a:cs typeface="Constantia" charset="0"/>
              </a:rPr>
              <a:t>…he who </a:t>
            </a:r>
            <a:r>
              <a:rPr lang="is-IS" sz="2600" i="1" u="sng" dirty="0">
                <a:latin typeface="Constantia" charset="0"/>
                <a:ea typeface="Constantia" charset="0"/>
                <a:cs typeface="Constantia" charset="0"/>
              </a:rPr>
              <a:t>keeps</a:t>
            </a:r>
            <a:r>
              <a:rPr lang="is-IS" sz="2600" i="1" dirty="0">
                <a:latin typeface="Constantia" charset="0"/>
                <a:ea typeface="Constantia" charset="0"/>
                <a:cs typeface="Constantia" charset="0"/>
              </a:rPr>
              <a:t> you will not slumber (v. 3</a:t>
            </a:r>
            <a:r>
              <a:rPr lang="en-US" sz="2600" i="1" dirty="0">
                <a:latin typeface="Constantia" charset="0"/>
                <a:ea typeface="Constantia" charset="0"/>
                <a:cs typeface="Constantia" charset="0"/>
              </a:rPr>
              <a:t>)</a:t>
            </a:r>
          </a:p>
          <a:p>
            <a:pPr marL="118872" indent="0" defTabSz="914400">
              <a:spcBef>
                <a:spcPts val="0"/>
              </a:spcBef>
              <a:buNone/>
            </a:pPr>
            <a:r>
              <a:rPr lang="is-IS" sz="2600" i="1" dirty="0">
                <a:latin typeface="Constantia" charset="0"/>
                <a:ea typeface="Constantia" charset="0"/>
                <a:cs typeface="Constantia" charset="0"/>
              </a:rPr>
              <a:t>…he who </a:t>
            </a:r>
            <a:r>
              <a:rPr lang="is-IS" sz="2600" i="1" u="sng" dirty="0">
                <a:latin typeface="Constantia" charset="0"/>
                <a:ea typeface="Constantia" charset="0"/>
                <a:cs typeface="Constantia" charset="0"/>
              </a:rPr>
              <a:t>keeps</a:t>
            </a:r>
            <a:r>
              <a:rPr lang="is-IS" sz="2600" i="1" dirty="0">
                <a:latin typeface="Constantia" charset="0"/>
                <a:ea typeface="Constantia" charset="0"/>
                <a:cs typeface="Constantia" charset="0"/>
              </a:rPr>
              <a:t> </a:t>
            </a:r>
            <a:r>
              <a:rPr lang="is-IS" sz="2600" i="1" dirty="0" smtClean="0">
                <a:latin typeface="Constantia" charset="0"/>
                <a:ea typeface="Constantia" charset="0"/>
                <a:cs typeface="Constantia" charset="0"/>
              </a:rPr>
              <a:t>Israel </a:t>
            </a:r>
            <a:r>
              <a:rPr lang="is-IS" sz="2600" i="1" dirty="0">
                <a:latin typeface="Constantia" charset="0"/>
                <a:ea typeface="Constantia" charset="0"/>
                <a:cs typeface="Constantia" charset="0"/>
              </a:rPr>
              <a:t>will neither slumber nor sleep (</a:t>
            </a:r>
            <a:r>
              <a:rPr lang="is-IS" sz="2600" i="1" dirty="0" smtClean="0">
                <a:latin typeface="Constantia" charset="0"/>
                <a:ea typeface="Constantia" charset="0"/>
                <a:cs typeface="Constantia" charset="0"/>
              </a:rPr>
              <a:t>v. 4</a:t>
            </a:r>
            <a:r>
              <a:rPr lang="is-IS" sz="2600" i="1" dirty="0">
                <a:latin typeface="Constantia" charset="0"/>
                <a:ea typeface="Constantia" charset="0"/>
                <a:cs typeface="Constantia" charset="0"/>
              </a:rPr>
              <a:t>)</a:t>
            </a:r>
          </a:p>
          <a:p>
            <a:pPr marL="118872" indent="0" defTabSz="914400">
              <a:spcBef>
                <a:spcPts val="0"/>
              </a:spcBef>
              <a:buNone/>
            </a:pPr>
            <a:r>
              <a:rPr lang="is-IS" sz="2600" i="1" dirty="0">
                <a:latin typeface="Constantia" charset="0"/>
                <a:ea typeface="Constantia" charset="0"/>
                <a:cs typeface="Constantia" charset="0"/>
              </a:rPr>
              <a:t>The Lord is your </a:t>
            </a:r>
            <a:r>
              <a:rPr lang="is-IS" sz="2600" i="1" u="sng" dirty="0" smtClean="0">
                <a:latin typeface="Constantia" charset="0"/>
                <a:ea typeface="Constantia" charset="0"/>
                <a:cs typeface="Constantia" charset="0"/>
              </a:rPr>
              <a:t>keeper</a:t>
            </a:r>
            <a:r>
              <a:rPr lang="is-IS" sz="2600" i="1" dirty="0" smtClean="0">
                <a:latin typeface="Constantia" charset="0"/>
                <a:ea typeface="Constantia" charset="0"/>
                <a:cs typeface="Constantia" charset="0"/>
              </a:rPr>
              <a:t> ... </a:t>
            </a:r>
            <a:r>
              <a:rPr lang="is-IS" sz="2600" i="1" dirty="0">
                <a:latin typeface="Constantia" charset="0"/>
                <a:ea typeface="Constantia" charset="0"/>
                <a:cs typeface="Constantia" charset="0"/>
              </a:rPr>
              <a:t>(v. 5)</a:t>
            </a:r>
          </a:p>
          <a:p>
            <a:pPr marL="118872" indent="0" defTabSz="914400">
              <a:spcBef>
                <a:spcPts val="0"/>
              </a:spcBef>
              <a:buNone/>
            </a:pPr>
            <a:r>
              <a:rPr lang="is-IS" sz="2600" i="1" dirty="0">
                <a:latin typeface="Constantia" charset="0"/>
                <a:ea typeface="Constantia" charset="0"/>
                <a:cs typeface="Constantia" charset="0"/>
              </a:rPr>
              <a:t>The Lord will </a:t>
            </a:r>
            <a:r>
              <a:rPr lang="is-IS" sz="2600" i="1" u="sng" dirty="0">
                <a:latin typeface="Constantia" charset="0"/>
                <a:ea typeface="Constantia" charset="0"/>
                <a:cs typeface="Constantia" charset="0"/>
              </a:rPr>
              <a:t>keep</a:t>
            </a:r>
            <a:r>
              <a:rPr lang="is-IS" sz="2600" i="1" dirty="0">
                <a:latin typeface="Constantia" charset="0"/>
                <a:ea typeface="Constantia" charset="0"/>
                <a:cs typeface="Constantia" charset="0"/>
              </a:rPr>
              <a:t> you from all </a:t>
            </a:r>
            <a:r>
              <a:rPr lang="is-IS" sz="2600" i="1" dirty="0" smtClean="0">
                <a:latin typeface="Constantia" charset="0"/>
                <a:ea typeface="Constantia" charset="0"/>
                <a:cs typeface="Constantia" charset="0"/>
              </a:rPr>
              <a:t>evil—He </a:t>
            </a:r>
            <a:r>
              <a:rPr lang="is-IS" sz="2600" i="1" dirty="0">
                <a:latin typeface="Constantia" charset="0"/>
                <a:ea typeface="Constantia" charset="0"/>
                <a:cs typeface="Constantia" charset="0"/>
              </a:rPr>
              <a:t>will </a:t>
            </a:r>
            <a:r>
              <a:rPr lang="is-IS" sz="2600" i="1" u="sng" dirty="0">
                <a:latin typeface="Constantia" charset="0"/>
                <a:ea typeface="Constantia" charset="0"/>
                <a:cs typeface="Constantia" charset="0"/>
              </a:rPr>
              <a:t>keep</a:t>
            </a:r>
            <a:r>
              <a:rPr lang="is-IS" sz="2600" i="1" dirty="0">
                <a:latin typeface="Constantia" charset="0"/>
                <a:ea typeface="Constantia" charset="0"/>
                <a:cs typeface="Constantia" charset="0"/>
              </a:rPr>
              <a:t> your life (v. 7)</a:t>
            </a:r>
          </a:p>
          <a:p>
            <a:pPr marL="118872" indent="0" defTabSz="914400">
              <a:spcBef>
                <a:spcPts val="0"/>
              </a:spcBef>
              <a:buNone/>
            </a:pPr>
            <a:r>
              <a:rPr lang="is-IS" sz="2600" i="1" dirty="0">
                <a:latin typeface="Constantia" charset="0"/>
                <a:ea typeface="Constantia" charset="0"/>
                <a:cs typeface="Constantia" charset="0"/>
              </a:rPr>
              <a:t>The Lord will </a:t>
            </a:r>
            <a:r>
              <a:rPr lang="is-IS" sz="2600" i="1" u="sng" dirty="0">
                <a:latin typeface="Constantia" charset="0"/>
                <a:ea typeface="Constantia" charset="0"/>
                <a:cs typeface="Constantia" charset="0"/>
              </a:rPr>
              <a:t>keep</a:t>
            </a:r>
            <a:r>
              <a:rPr lang="is-IS" sz="2600" i="1" dirty="0">
                <a:latin typeface="Constantia" charset="0"/>
                <a:ea typeface="Constantia" charset="0"/>
                <a:cs typeface="Constantia" charset="0"/>
              </a:rPr>
              <a:t> your going out and your coming in from this time forth and forevermore. (v. 8)</a:t>
            </a:r>
            <a:endParaRPr lang="en-US" sz="2600" i="1" dirty="0">
              <a:latin typeface="Constantia" charset="0"/>
              <a:ea typeface="Constantia" charset="0"/>
              <a:cs typeface="Constantia" charset="0"/>
            </a:endParaRPr>
          </a:p>
          <a:p>
            <a:endParaRPr lang="en-US" dirty="0"/>
          </a:p>
        </p:txBody>
      </p:sp>
    </p:spTree>
    <p:extLst>
      <p:ext uri="{BB962C8B-B14F-4D97-AF65-F5344CB8AC3E}">
        <p14:creationId xmlns:p14="http://schemas.microsoft.com/office/powerpoint/2010/main" val="86455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charset="0"/>
                <a:ea typeface="Constantia" charset="0"/>
                <a:cs typeface="Constantia" charset="0"/>
              </a:rPr>
              <a:t>A Good Traveler:</a:t>
            </a:r>
            <a:endParaRPr lang="en-US" dirty="0">
              <a:latin typeface="Constantia" charset="0"/>
              <a:ea typeface="Constantia" charset="0"/>
              <a:cs typeface="Constantia" charset="0"/>
            </a:endParaRPr>
          </a:p>
        </p:txBody>
      </p:sp>
      <p:sp>
        <p:nvSpPr>
          <p:cNvPr id="3" name="Content Placeholder 2"/>
          <p:cNvSpPr>
            <a:spLocks noGrp="1"/>
          </p:cNvSpPr>
          <p:nvPr>
            <p:ph idx="1"/>
          </p:nvPr>
        </p:nvSpPr>
        <p:spPr>
          <a:xfrm>
            <a:off x="457200" y="1382205"/>
            <a:ext cx="8229600" cy="1594911"/>
          </a:xfrm>
        </p:spPr>
        <p:txBody>
          <a:bodyPr anchor="t">
            <a:noAutofit/>
          </a:bodyPr>
          <a:lstStyle/>
          <a:p>
            <a:pPr marL="633222" lvl="0" indent="-514350" defTabSz="914400">
              <a:spcBef>
                <a:spcPts val="0"/>
              </a:spcBef>
              <a:buAutoNum type="arabicPeriod"/>
            </a:pPr>
            <a:r>
              <a:rPr lang="en-US" sz="2800" i="1" dirty="0" smtClean="0">
                <a:latin typeface="Constantia" charset="0"/>
                <a:ea typeface="Constantia" charset="0"/>
                <a:cs typeface="Constantia" charset="0"/>
              </a:rPr>
              <a:t>Keeps his eyes up.</a:t>
            </a:r>
          </a:p>
        </p:txBody>
      </p:sp>
    </p:spTree>
    <p:extLst>
      <p:ext uri="{BB962C8B-B14F-4D97-AF65-F5344CB8AC3E}">
        <p14:creationId xmlns:p14="http://schemas.microsoft.com/office/powerpoint/2010/main" val="710998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charset="0"/>
                <a:ea typeface="Constantia" charset="0"/>
                <a:cs typeface="Constantia" charset="0"/>
              </a:rPr>
              <a:t>A Good Traveler:</a:t>
            </a:r>
            <a:endParaRPr lang="en-US" dirty="0">
              <a:latin typeface="Constantia" charset="0"/>
              <a:ea typeface="Constantia" charset="0"/>
              <a:cs typeface="Constantia" charset="0"/>
            </a:endParaRPr>
          </a:p>
        </p:txBody>
      </p:sp>
      <p:sp>
        <p:nvSpPr>
          <p:cNvPr id="3" name="Content Placeholder 2"/>
          <p:cNvSpPr>
            <a:spLocks noGrp="1"/>
          </p:cNvSpPr>
          <p:nvPr>
            <p:ph idx="1"/>
          </p:nvPr>
        </p:nvSpPr>
        <p:spPr>
          <a:xfrm>
            <a:off x="457200" y="1382205"/>
            <a:ext cx="8229600" cy="1594911"/>
          </a:xfrm>
        </p:spPr>
        <p:txBody>
          <a:bodyPr anchor="t">
            <a:noAutofit/>
          </a:bodyPr>
          <a:lstStyle/>
          <a:p>
            <a:pPr marL="633222" lvl="0" indent="-514350" defTabSz="914400">
              <a:spcBef>
                <a:spcPts val="0"/>
              </a:spcBef>
              <a:buAutoNum type="arabicPeriod"/>
            </a:pPr>
            <a:r>
              <a:rPr lang="en-US" sz="2800" i="1" dirty="0" smtClean="0">
                <a:latin typeface="Constantia" charset="0"/>
                <a:ea typeface="Constantia" charset="0"/>
                <a:cs typeface="Constantia" charset="0"/>
              </a:rPr>
              <a:t>Keeps his eyes up.</a:t>
            </a:r>
          </a:p>
          <a:p>
            <a:pPr marL="633222" lvl="0" indent="-514350" defTabSz="914400">
              <a:spcBef>
                <a:spcPts val="0"/>
              </a:spcBef>
              <a:buAutoNum type="arabicPeriod"/>
            </a:pPr>
            <a:r>
              <a:rPr lang="en-US" sz="2800" i="1" dirty="0" smtClean="0">
                <a:latin typeface="Constantia" charset="0"/>
                <a:ea typeface="Constantia" charset="0"/>
                <a:cs typeface="Constantia" charset="0"/>
              </a:rPr>
              <a:t>Remembers that God is bigger than his problems.</a:t>
            </a:r>
          </a:p>
        </p:txBody>
      </p:sp>
    </p:spTree>
    <p:extLst>
      <p:ext uri="{BB962C8B-B14F-4D97-AF65-F5344CB8AC3E}">
        <p14:creationId xmlns:p14="http://schemas.microsoft.com/office/powerpoint/2010/main" val="26427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charset="0"/>
                <a:ea typeface="Constantia" charset="0"/>
                <a:cs typeface="Constantia" charset="0"/>
              </a:rPr>
              <a:t>A Good Traveler:</a:t>
            </a:r>
            <a:endParaRPr lang="en-US" dirty="0">
              <a:latin typeface="Constantia" charset="0"/>
              <a:ea typeface="Constantia" charset="0"/>
              <a:cs typeface="Constantia" charset="0"/>
            </a:endParaRPr>
          </a:p>
        </p:txBody>
      </p:sp>
      <p:sp>
        <p:nvSpPr>
          <p:cNvPr id="3" name="Content Placeholder 2"/>
          <p:cNvSpPr>
            <a:spLocks noGrp="1"/>
          </p:cNvSpPr>
          <p:nvPr>
            <p:ph idx="1"/>
          </p:nvPr>
        </p:nvSpPr>
        <p:spPr>
          <a:xfrm>
            <a:off x="457200" y="1382205"/>
            <a:ext cx="8229600" cy="1594911"/>
          </a:xfrm>
        </p:spPr>
        <p:txBody>
          <a:bodyPr anchor="t">
            <a:noAutofit/>
          </a:bodyPr>
          <a:lstStyle/>
          <a:p>
            <a:pPr marL="633222" lvl="0" indent="-514350" defTabSz="914400">
              <a:spcBef>
                <a:spcPts val="0"/>
              </a:spcBef>
              <a:buAutoNum type="arabicPeriod"/>
            </a:pPr>
            <a:r>
              <a:rPr lang="en-US" sz="2800" i="1" dirty="0" smtClean="0">
                <a:latin typeface="Constantia" charset="0"/>
                <a:ea typeface="Constantia" charset="0"/>
                <a:cs typeface="Constantia" charset="0"/>
              </a:rPr>
              <a:t>Keeps his eyes up.</a:t>
            </a:r>
          </a:p>
          <a:p>
            <a:pPr marL="633222" lvl="0" indent="-514350" defTabSz="914400">
              <a:spcBef>
                <a:spcPts val="0"/>
              </a:spcBef>
              <a:buAutoNum type="arabicPeriod"/>
            </a:pPr>
            <a:r>
              <a:rPr lang="en-US" sz="2800" i="1" dirty="0" smtClean="0">
                <a:latin typeface="Constantia" charset="0"/>
                <a:ea typeface="Constantia" charset="0"/>
                <a:cs typeface="Constantia" charset="0"/>
              </a:rPr>
              <a:t>Remembers that God is bigger than his problems.</a:t>
            </a:r>
          </a:p>
          <a:p>
            <a:pPr marL="633222" lvl="0" indent="-514350" defTabSz="914400">
              <a:spcBef>
                <a:spcPts val="0"/>
              </a:spcBef>
              <a:buAutoNum type="arabicPeriod"/>
            </a:pPr>
            <a:r>
              <a:rPr lang="en-US" sz="2800" i="1" dirty="0" smtClean="0">
                <a:latin typeface="Constantia" charset="0"/>
                <a:ea typeface="Constantia" charset="0"/>
                <a:cs typeface="Constantia" charset="0"/>
              </a:rPr>
              <a:t>Knows that God doesn’t sleep...so he can.</a:t>
            </a:r>
          </a:p>
        </p:txBody>
      </p:sp>
    </p:spTree>
    <p:extLst>
      <p:ext uri="{BB962C8B-B14F-4D97-AF65-F5344CB8AC3E}">
        <p14:creationId xmlns:p14="http://schemas.microsoft.com/office/powerpoint/2010/main" val="68333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205979"/>
            <a:ext cx="8229600" cy="857250"/>
          </a:xfrm>
        </p:spPr>
        <p:txBody>
          <a:bodyPr>
            <a:normAutofit fontScale="90000"/>
          </a:bodyPr>
          <a:lstStyle/>
          <a:p>
            <a:r>
              <a:rPr lang="en-US" dirty="0" smtClean="0">
                <a:latin typeface="Constantia" charset="0"/>
                <a:ea typeface="Constantia" charset="0"/>
                <a:cs typeface="Constantia" charset="0"/>
              </a:rPr>
              <a:t>PHASES OF A FAMILY ROADTRIP</a:t>
            </a:r>
            <a:endParaRPr lang="en-US" dirty="0">
              <a:latin typeface="Constantia" charset="0"/>
              <a:ea typeface="Constantia" charset="0"/>
              <a:cs typeface="Constantia" charset="0"/>
            </a:endParaRPr>
          </a:p>
        </p:txBody>
      </p:sp>
      <p:sp>
        <p:nvSpPr>
          <p:cNvPr id="3" name="Content Placeholder 2"/>
          <p:cNvSpPr>
            <a:spLocks noGrp="1"/>
          </p:cNvSpPr>
          <p:nvPr>
            <p:ph idx="1"/>
          </p:nvPr>
        </p:nvSpPr>
        <p:spPr>
          <a:xfrm>
            <a:off x="584790" y="1616122"/>
            <a:ext cx="8229600" cy="2721962"/>
          </a:xfrm>
        </p:spPr>
        <p:txBody>
          <a:bodyPr anchor="t">
            <a:noAutofit/>
          </a:bodyPr>
          <a:lstStyle/>
          <a:p>
            <a:pPr marL="742950" indent="-742950" defTabSz="914400">
              <a:spcBef>
                <a:spcPts val="0"/>
              </a:spcBef>
              <a:buNone/>
            </a:pPr>
            <a:r>
              <a:rPr lang="en-US" sz="3600" dirty="0" smtClean="0">
                <a:latin typeface="Constantia" charset="0"/>
                <a:ea typeface="Constantia" charset="0"/>
                <a:cs typeface="Constantia" charset="0"/>
              </a:rPr>
              <a:t>1.</a:t>
            </a:r>
            <a:r>
              <a:rPr lang="en-US" sz="3600" dirty="0">
                <a:latin typeface="Constantia" charset="0"/>
                <a:ea typeface="Constantia" charset="0"/>
                <a:cs typeface="Constantia" charset="0"/>
              </a:rPr>
              <a:t> Can we just leave already?!</a:t>
            </a:r>
          </a:p>
          <a:p>
            <a:pPr marL="742950" marR="0" lvl="0" indent="-742950" defTabSz="914400" eaLnBrk="1" fontAlgn="auto" latinLnBrk="0" hangingPunct="1">
              <a:lnSpc>
                <a:spcPct val="100000"/>
              </a:lnSpc>
              <a:spcBef>
                <a:spcPts val="0"/>
              </a:spcBef>
              <a:spcAft>
                <a:spcPts val="0"/>
              </a:spcAft>
              <a:buClrTx/>
              <a:buSzTx/>
              <a:buFontTx/>
              <a:buNone/>
              <a:tabLst/>
              <a:defRPr/>
            </a:pPr>
            <a:endParaRPr lang="en-US" sz="3600" dirty="0" smtClean="0">
              <a:latin typeface="Constantia" charset="0"/>
              <a:ea typeface="Constantia" charset="0"/>
              <a:cs typeface="Constantia" charset="0"/>
            </a:endParaRPr>
          </a:p>
        </p:txBody>
      </p:sp>
    </p:spTree>
    <p:extLst>
      <p:ext uri="{BB962C8B-B14F-4D97-AF65-F5344CB8AC3E}">
        <p14:creationId xmlns:p14="http://schemas.microsoft.com/office/powerpoint/2010/main" val="33633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205979"/>
            <a:ext cx="8229600" cy="857250"/>
          </a:xfrm>
        </p:spPr>
        <p:txBody>
          <a:bodyPr>
            <a:normAutofit fontScale="90000"/>
          </a:bodyPr>
          <a:lstStyle/>
          <a:p>
            <a:r>
              <a:rPr lang="en-US" dirty="0" smtClean="0">
                <a:latin typeface="Constantia" charset="0"/>
                <a:ea typeface="Constantia" charset="0"/>
                <a:cs typeface="Constantia" charset="0"/>
              </a:rPr>
              <a:t>PHASES OF A FAMILY ROADTRIP</a:t>
            </a:r>
            <a:endParaRPr lang="en-US" dirty="0">
              <a:latin typeface="Constantia" charset="0"/>
              <a:ea typeface="Constantia" charset="0"/>
              <a:cs typeface="Constantia" charset="0"/>
            </a:endParaRPr>
          </a:p>
        </p:txBody>
      </p:sp>
      <p:sp>
        <p:nvSpPr>
          <p:cNvPr id="3" name="Content Placeholder 2"/>
          <p:cNvSpPr>
            <a:spLocks noGrp="1"/>
          </p:cNvSpPr>
          <p:nvPr>
            <p:ph idx="1"/>
          </p:nvPr>
        </p:nvSpPr>
        <p:spPr>
          <a:xfrm>
            <a:off x="584790" y="1616122"/>
            <a:ext cx="8229600" cy="2721962"/>
          </a:xfrm>
        </p:spPr>
        <p:txBody>
          <a:bodyPr anchor="t">
            <a:noAutofit/>
          </a:bodyPr>
          <a:lstStyle/>
          <a:p>
            <a:pPr marL="0" indent="0">
              <a:buNone/>
            </a:pPr>
            <a:r>
              <a:rPr lang="en-US" sz="3600" dirty="0" smtClean="0">
                <a:latin typeface="Constantia" charset="0"/>
                <a:ea typeface="Constantia" charset="0"/>
                <a:cs typeface="Constantia" charset="0"/>
              </a:rPr>
              <a:t>1. </a:t>
            </a:r>
            <a:r>
              <a:rPr lang="en-US" sz="3600" dirty="0">
                <a:solidFill>
                  <a:schemeClr val="tx1">
                    <a:lumMod val="50000"/>
                  </a:schemeClr>
                </a:solidFill>
                <a:latin typeface="Constantia" charset="0"/>
                <a:ea typeface="Constantia" charset="0"/>
                <a:cs typeface="Constantia" charset="0"/>
              </a:rPr>
              <a:t>Can we just leave already</a:t>
            </a:r>
            <a:r>
              <a:rPr lang="en-US" sz="3600" dirty="0" smtClean="0">
                <a:solidFill>
                  <a:schemeClr val="tx1">
                    <a:lumMod val="50000"/>
                  </a:schemeClr>
                </a:solidFill>
                <a:latin typeface="Constantia" charset="0"/>
                <a:ea typeface="Constantia" charset="0"/>
                <a:cs typeface="Constantia" charset="0"/>
              </a:rPr>
              <a:t>?!</a:t>
            </a:r>
            <a:endParaRPr lang="en-US" sz="3600" dirty="0" smtClean="0">
              <a:latin typeface="Constantia" charset="0"/>
              <a:ea typeface="Constantia" charset="0"/>
              <a:cs typeface="Constantia" charset="0"/>
            </a:endParaRPr>
          </a:p>
          <a:p>
            <a:pPr marL="0" indent="0">
              <a:buNone/>
            </a:pPr>
            <a:r>
              <a:rPr lang="en-US" sz="3600" dirty="0" smtClean="0">
                <a:latin typeface="Constantia" charset="0"/>
                <a:ea typeface="Constantia" charset="0"/>
                <a:cs typeface="Constantia" charset="0"/>
              </a:rPr>
              <a:t>2. If I had only known it was really going to take this long</a:t>
            </a:r>
            <a:r>
              <a:rPr lang="is-IS" sz="3600" dirty="0" smtClean="0">
                <a:latin typeface="Constantia" charset="0"/>
                <a:ea typeface="Constantia" charset="0"/>
                <a:cs typeface="Constantia" charset="0"/>
              </a:rPr>
              <a:t>…</a:t>
            </a:r>
          </a:p>
        </p:txBody>
      </p:sp>
    </p:spTree>
    <p:extLst>
      <p:ext uri="{BB962C8B-B14F-4D97-AF65-F5344CB8AC3E}">
        <p14:creationId xmlns:p14="http://schemas.microsoft.com/office/powerpoint/2010/main" val="99125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08335" y="205979"/>
            <a:ext cx="3823294" cy="4612520"/>
          </a:xfrm>
        </p:spPr>
      </p:pic>
      <p:sp>
        <p:nvSpPr>
          <p:cNvPr id="5" name="Title 4"/>
          <p:cNvSpPr>
            <a:spLocks noGrp="1"/>
          </p:cNvSpPr>
          <p:nvPr>
            <p:ph type="title"/>
          </p:nvPr>
        </p:nvSpPr>
        <p:spPr>
          <a:xfrm>
            <a:off x="914400" y="424640"/>
            <a:ext cx="2663687" cy="3876164"/>
          </a:xfrm>
        </p:spPr>
        <p:txBody>
          <a:bodyPr/>
          <a:lstStyle/>
          <a:p>
            <a:r>
              <a:rPr lang="en-US" dirty="0" smtClean="0"/>
              <a:t>Portrait of</a:t>
            </a:r>
            <a:r>
              <a:rPr lang="is-IS" dirty="0" smtClean="0"/>
              <a:t>…</a:t>
            </a:r>
            <a:br>
              <a:rPr lang="is-IS" dirty="0" smtClean="0"/>
            </a:br>
            <a:r>
              <a:rPr lang="en-US" dirty="0" smtClean="0"/>
              <a:t>Elvis?</a:t>
            </a:r>
            <a:endParaRPr lang="en-US" dirty="0"/>
          </a:p>
        </p:txBody>
      </p:sp>
    </p:spTree>
    <p:extLst>
      <p:ext uri="{BB962C8B-B14F-4D97-AF65-F5344CB8AC3E}">
        <p14:creationId xmlns:p14="http://schemas.microsoft.com/office/powerpoint/2010/main" val="111412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205979"/>
            <a:ext cx="8229600" cy="857250"/>
          </a:xfrm>
        </p:spPr>
        <p:txBody>
          <a:bodyPr>
            <a:normAutofit fontScale="90000"/>
          </a:bodyPr>
          <a:lstStyle/>
          <a:p>
            <a:r>
              <a:rPr lang="en-US" dirty="0" smtClean="0">
                <a:latin typeface="Constantia" charset="0"/>
                <a:ea typeface="Constantia" charset="0"/>
                <a:cs typeface="Constantia" charset="0"/>
              </a:rPr>
              <a:t>PHASES OF A FAMILY ROADTRIP</a:t>
            </a:r>
            <a:endParaRPr lang="en-US" dirty="0">
              <a:latin typeface="Constantia" charset="0"/>
              <a:ea typeface="Constantia" charset="0"/>
              <a:cs typeface="Constantia" charset="0"/>
            </a:endParaRPr>
          </a:p>
        </p:txBody>
      </p:sp>
      <p:sp>
        <p:nvSpPr>
          <p:cNvPr id="3" name="Content Placeholder 2"/>
          <p:cNvSpPr>
            <a:spLocks noGrp="1"/>
          </p:cNvSpPr>
          <p:nvPr>
            <p:ph idx="1"/>
          </p:nvPr>
        </p:nvSpPr>
        <p:spPr>
          <a:xfrm>
            <a:off x="584790" y="1616122"/>
            <a:ext cx="8229600" cy="2721962"/>
          </a:xfrm>
        </p:spPr>
        <p:txBody>
          <a:bodyPr anchor="t">
            <a:noAutofit/>
          </a:bodyPr>
          <a:lstStyle/>
          <a:p>
            <a:pPr marL="0" indent="0">
              <a:buNone/>
            </a:pPr>
            <a:r>
              <a:rPr lang="en-US" sz="3600" dirty="0" smtClean="0">
                <a:solidFill>
                  <a:schemeClr val="tx1">
                    <a:lumMod val="50000"/>
                  </a:schemeClr>
                </a:solidFill>
                <a:latin typeface="Constantia" charset="0"/>
                <a:ea typeface="Constantia" charset="0"/>
                <a:cs typeface="Constantia" charset="0"/>
              </a:rPr>
              <a:t>1.  Can </a:t>
            </a:r>
            <a:r>
              <a:rPr lang="en-US" sz="3600" dirty="0">
                <a:solidFill>
                  <a:schemeClr val="tx1">
                    <a:lumMod val="50000"/>
                  </a:schemeClr>
                </a:solidFill>
                <a:latin typeface="Constantia" charset="0"/>
                <a:ea typeface="Constantia" charset="0"/>
                <a:cs typeface="Constantia" charset="0"/>
              </a:rPr>
              <a:t>we just leave already</a:t>
            </a:r>
            <a:r>
              <a:rPr lang="en-US" sz="3600" dirty="0" smtClean="0">
                <a:solidFill>
                  <a:schemeClr val="tx1">
                    <a:lumMod val="50000"/>
                  </a:schemeClr>
                </a:solidFill>
                <a:latin typeface="Constantia" charset="0"/>
                <a:ea typeface="Constantia" charset="0"/>
                <a:cs typeface="Constantia" charset="0"/>
              </a:rPr>
              <a:t>?!</a:t>
            </a:r>
          </a:p>
          <a:p>
            <a:pPr marL="0" indent="0">
              <a:buNone/>
            </a:pPr>
            <a:r>
              <a:rPr lang="en-US" sz="3600" dirty="0" smtClean="0">
                <a:solidFill>
                  <a:schemeClr val="tx1">
                    <a:lumMod val="50000"/>
                  </a:schemeClr>
                </a:solidFill>
                <a:latin typeface="Constantia" charset="0"/>
                <a:ea typeface="Constantia" charset="0"/>
                <a:cs typeface="Constantia" charset="0"/>
              </a:rPr>
              <a:t>2. If I had only known it was really going to take this long</a:t>
            </a:r>
            <a:r>
              <a:rPr lang="is-IS" sz="3600" dirty="0" smtClean="0">
                <a:solidFill>
                  <a:schemeClr val="tx1">
                    <a:lumMod val="50000"/>
                  </a:schemeClr>
                </a:solidFill>
                <a:latin typeface="Constantia" charset="0"/>
                <a:ea typeface="Constantia" charset="0"/>
                <a:cs typeface="Constantia" charset="0"/>
              </a:rPr>
              <a:t>…</a:t>
            </a:r>
          </a:p>
          <a:p>
            <a:pPr marL="0" indent="0">
              <a:buNone/>
            </a:pPr>
            <a:r>
              <a:rPr lang="is-IS" sz="3600" dirty="0" smtClean="0">
                <a:latin typeface="Constantia" charset="0"/>
                <a:ea typeface="Constantia" charset="0"/>
                <a:cs typeface="Constantia" charset="0"/>
              </a:rPr>
              <a:t>3. Funky smells and “Don’t touch me!”</a:t>
            </a:r>
            <a:endParaRPr lang="en-US" sz="3600" dirty="0" smtClean="0">
              <a:latin typeface="Constantia" charset="0"/>
              <a:ea typeface="Constantia" charset="0"/>
              <a:cs typeface="Constantia" charset="0"/>
            </a:endParaRPr>
          </a:p>
        </p:txBody>
      </p:sp>
    </p:spTree>
    <p:extLst>
      <p:ext uri="{BB962C8B-B14F-4D97-AF65-F5344CB8AC3E}">
        <p14:creationId xmlns:p14="http://schemas.microsoft.com/office/powerpoint/2010/main" val="102976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Constantia"/>
                <a:cs typeface="Constantia"/>
              </a:rPr>
              <a:t/>
            </a:r>
            <a:br>
              <a:rPr lang="en-US" dirty="0" smtClean="0">
                <a:latin typeface="Constantia"/>
                <a:cs typeface="Constantia"/>
              </a:rPr>
            </a:br>
            <a:r>
              <a:rPr lang="en-US" sz="8000" dirty="0" smtClean="0">
                <a:latin typeface="Constantia"/>
                <a:cs typeface="Constantia"/>
              </a:rPr>
              <a:t>Psalm 121</a:t>
            </a:r>
            <a:r>
              <a:rPr lang="en-US" sz="8000" dirty="0">
                <a:latin typeface="Constantia"/>
                <a:cs typeface="Constantia"/>
              </a:rPr>
              <a:t/>
            </a:r>
            <a:br>
              <a:rPr lang="en-US" sz="8000" dirty="0">
                <a:latin typeface="Constantia"/>
                <a:cs typeface="Constantia"/>
              </a:rPr>
            </a:br>
            <a:r>
              <a:rPr lang="en-US" dirty="0">
                <a:latin typeface="Constantia"/>
                <a:cs typeface="Constantia"/>
              </a:rPr>
              <a:t> </a:t>
            </a:r>
          </a:p>
        </p:txBody>
      </p:sp>
      <p:sp>
        <p:nvSpPr>
          <p:cNvPr id="3" name="Subtitle 2"/>
          <p:cNvSpPr>
            <a:spLocks noGrp="1"/>
          </p:cNvSpPr>
          <p:nvPr>
            <p:ph type="subTitle" idx="1"/>
          </p:nvPr>
        </p:nvSpPr>
        <p:spPr/>
        <p:txBody>
          <a:bodyPr>
            <a:normAutofit/>
          </a:bodyPr>
          <a:lstStyle/>
          <a:p>
            <a:r>
              <a:rPr lang="en-US" sz="4400" dirty="0" smtClean="0">
                <a:latin typeface="Constantia"/>
                <a:cs typeface="Constantia"/>
              </a:rPr>
              <a:t>A Traveler’s Hymn</a:t>
            </a:r>
            <a:endParaRPr lang="en-US" sz="4400" dirty="0">
              <a:latin typeface="Constantia"/>
              <a:cs typeface="Constantia"/>
            </a:endParaRPr>
          </a:p>
        </p:txBody>
      </p:sp>
    </p:spTree>
    <p:extLst>
      <p:ext uri="{BB962C8B-B14F-4D97-AF65-F5344CB8AC3E}">
        <p14:creationId xmlns:p14="http://schemas.microsoft.com/office/powerpoint/2010/main" val="836292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205979"/>
            <a:ext cx="8229600" cy="857250"/>
          </a:xfrm>
        </p:spPr>
        <p:txBody>
          <a:bodyPr/>
          <a:lstStyle/>
          <a:p>
            <a:r>
              <a:rPr lang="en-US" smtClean="0">
                <a:latin typeface="Constantia" charset="0"/>
                <a:ea typeface="Constantia" charset="0"/>
                <a:cs typeface="Constantia" charset="0"/>
              </a:rPr>
              <a:t>MARKS OF A GOOD TRAVELER</a:t>
            </a:r>
            <a:endParaRPr lang="en-US" dirty="0">
              <a:latin typeface="Constantia" charset="0"/>
              <a:ea typeface="Constantia" charset="0"/>
              <a:cs typeface="Constantia" charset="0"/>
            </a:endParaRPr>
          </a:p>
        </p:txBody>
      </p:sp>
      <p:sp>
        <p:nvSpPr>
          <p:cNvPr id="3" name="Content Placeholder 2"/>
          <p:cNvSpPr>
            <a:spLocks noGrp="1"/>
          </p:cNvSpPr>
          <p:nvPr>
            <p:ph idx="1"/>
          </p:nvPr>
        </p:nvSpPr>
        <p:spPr>
          <a:xfrm>
            <a:off x="584790" y="1616122"/>
            <a:ext cx="8229600" cy="2721962"/>
          </a:xfrm>
        </p:spPr>
        <p:txBody>
          <a:bodyPr anchor="t">
            <a:noAutofit/>
          </a:bodyPr>
          <a:lstStyle/>
          <a:p>
            <a:pPr marL="0" indent="0">
              <a:buNone/>
            </a:pPr>
            <a:r>
              <a:rPr lang="en-US" sz="3600" dirty="0" smtClean="0">
                <a:latin typeface="Constantia" charset="0"/>
                <a:ea typeface="Constantia" charset="0"/>
                <a:cs typeface="Constantia" charset="0"/>
              </a:rPr>
              <a:t>1. Good travelers keep their eyes up.</a:t>
            </a:r>
          </a:p>
          <a:p>
            <a:pPr marL="0" indent="0">
              <a:buNone/>
            </a:pPr>
            <a:endParaRPr lang="en-US" sz="2800" u="sng" dirty="0" smtClean="0">
              <a:latin typeface="Constantia" charset="0"/>
              <a:ea typeface="Constantia" charset="0"/>
              <a:cs typeface="Constantia" charset="0"/>
            </a:endParaRPr>
          </a:p>
          <a:p>
            <a:pPr marL="0" indent="0">
              <a:buNone/>
            </a:pPr>
            <a:r>
              <a:rPr lang="en-US" sz="2800" i="1" dirty="0" smtClean="0">
                <a:latin typeface="Constantia" charset="0"/>
                <a:ea typeface="Constantia" charset="0"/>
                <a:cs typeface="Constantia" charset="0"/>
              </a:rPr>
              <a:t>I lift up my eyes to the hills –</a:t>
            </a:r>
          </a:p>
          <a:p>
            <a:pPr marL="0" indent="0">
              <a:buNone/>
            </a:pPr>
            <a:r>
              <a:rPr lang="en-US" sz="2800" i="1" dirty="0" smtClean="0">
                <a:latin typeface="Constantia" charset="0"/>
                <a:ea typeface="Constantia" charset="0"/>
                <a:cs typeface="Constantia" charset="0"/>
              </a:rPr>
              <a:t>From where does my help come?</a:t>
            </a:r>
          </a:p>
          <a:p>
            <a:pPr marL="0" indent="0">
              <a:buNone/>
            </a:pPr>
            <a:r>
              <a:rPr lang="en-US" sz="2800" i="1" dirty="0" smtClean="0">
                <a:latin typeface="Constantia" charset="0"/>
                <a:ea typeface="Constantia" charset="0"/>
                <a:cs typeface="Constantia" charset="0"/>
              </a:rPr>
              <a:t>								(Psalm 121:1)</a:t>
            </a:r>
          </a:p>
        </p:txBody>
      </p:sp>
    </p:spTree>
    <p:extLst>
      <p:ext uri="{BB962C8B-B14F-4D97-AF65-F5344CB8AC3E}">
        <p14:creationId xmlns:p14="http://schemas.microsoft.com/office/powerpoint/2010/main" val="2000477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205979"/>
            <a:ext cx="8229600" cy="857250"/>
          </a:xfrm>
        </p:spPr>
        <p:txBody>
          <a:bodyPr/>
          <a:lstStyle/>
          <a:p>
            <a:r>
              <a:rPr lang="en-US" smtClean="0">
                <a:latin typeface="Constantia" charset="0"/>
                <a:ea typeface="Constantia" charset="0"/>
                <a:cs typeface="Constantia" charset="0"/>
              </a:rPr>
              <a:t>MARKS OF A GOOD TRAVELER</a:t>
            </a:r>
            <a:endParaRPr lang="en-US" dirty="0">
              <a:latin typeface="Constantia" charset="0"/>
              <a:ea typeface="Constantia" charset="0"/>
              <a:cs typeface="Constantia" charset="0"/>
            </a:endParaRPr>
          </a:p>
        </p:txBody>
      </p:sp>
      <p:sp>
        <p:nvSpPr>
          <p:cNvPr id="3" name="Content Placeholder 2"/>
          <p:cNvSpPr>
            <a:spLocks noGrp="1"/>
          </p:cNvSpPr>
          <p:nvPr>
            <p:ph idx="1"/>
          </p:nvPr>
        </p:nvSpPr>
        <p:spPr>
          <a:xfrm>
            <a:off x="584790" y="1616122"/>
            <a:ext cx="8229600" cy="2721962"/>
          </a:xfrm>
        </p:spPr>
        <p:txBody>
          <a:bodyPr anchor="t">
            <a:noAutofit/>
          </a:bodyPr>
          <a:lstStyle/>
          <a:p>
            <a:pPr marL="0" indent="0">
              <a:buNone/>
            </a:pPr>
            <a:r>
              <a:rPr lang="en-US" sz="3600" dirty="0">
                <a:latin typeface="Constantia" charset="0"/>
                <a:ea typeface="Constantia" charset="0"/>
                <a:cs typeface="Constantia" charset="0"/>
              </a:rPr>
              <a:t>2</a:t>
            </a:r>
            <a:r>
              <a:rPr lang="en-US" sz="3600" dirty="0" smtClean="0">
                <a:latin typeface="Constantia" charset="0"/>
                <a:ea typeface="Constantia" charset="0"/>
                <a:cs typeface="Constantia" charset="0"/>
              </a:rPr>
              <a:t>. Good travelers remember that God is bigger than their problems.</a:t>
            </a:r>
          </a:p>
          <a:p>
            <a:pPr marL="0" indent="0">
              <a:buNone/>
            </a:pPr>
            <a:endParaRPr lang="en-US" sz="2800" u="sng" dirty="0" smtClean="0">
              <a:latin typeface="Constantia" charset="0"/>
              <a:ea typeface="Constantia" charset="0"/>
              <a:cs typeface="Constantia" charset="0"/>
            </a:endParaRPr>
          </a:p>
          <a:p>
            <a:pPr marL="0" indent="0">
              <a:buNone/>
            </a:pPr>
            <a:r>
              <a:rPr lang="en-US" sz="2800" i="1" dirty="0" smtClean="0">
                <a:latin typeface="Constantia" charset="0"/>
                <a:ea typeface="Constantia" charset="0"/>
                <a:cs typeface="Constantia" charset="0"/>
              </a:rPr>
              <a:t>My help comes from the Lord, </a:t>
            </a:r>
          </a:p>
          <a:p>
            <a:pPr marL="0" indent="0">
              <a:buNone/>
            </a:pPr>
            <a:r>
              <a:rPr lang="en-US" sz="2800" i="1" dirty="0" smtClean="0">
                <a:latin typeface="Constantia" charset="0"/>
                <a:ea typeface="Constantia" charset="0"/>
                <a:cs typeface="Constantia" charset="0"/>
              </a:rPr>
              <a:t>	who made heaven and earth.															(Psalm 121:2)</a:t>
            </a:r>
          </a:p>
        </p:txBody>
      </p:sp>
    </p:spTree>
    <p:extLst>
      <p:ext uri="{BB962C8B-B14F-4D97-AF65-F5344CB8AC3E}">
        <p14:creationId xmlns:p14="http://schemas.microsoft.com/office/powerpoint/2010/main" val="134772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9283" y="1200150"/>
            <a:ext cx="4525433" cy="3394075"/>
          </a:xfrm>
        </p:spPr>
      </p:pic>
      <p:sp>
        <p:nvSpPr>
          <p:cNvPr id="5" name="Title 4"/>
          <p:cNvSpPr>
            <a:spLocks noGrp="1"/>
          </p:cNvSpPr>
          <p:nvPr>
            <p:ph type="title"/>
          </p:nvPr>
        </p:nvSpPr>
        <p:spPr/>
        <p:txBody>
          <a:bodyPr/>
          <a:lstStyle/>
          <a:p>
            <a:r>
              <a:rPr lang="en-US" dirty="0" smtClean="0"/>
              <a:t>Steve</a:t>
            </a:r>
            <a:endParaRPr lang="en-US" dirty="0"/>
          </a:p>
        </p:txBody>
      </p:sp>
    </p:spTree>
    <p:extLst>
      <p:ext uri="{BB962C8B-B14F-4D97-AF65-F5344CB8AC3E}">
        <p14:creationId xmlns:p14="http://schemas.microsoft.com/office/powerpoint/2010/main" val="1933795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3270</TotalTime>
  <Words>953</Words>
  <Application>Microsoft Macintosh PowerPoint</Application>
  <PresentationFormat>On-screen Show (16:9)</PresentationFormat>
  <Paragraphs>276</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Constantia</vt:lpstr>
      <vt:lpstr>Office Theme</vt:lpstr>
      <vt:lpstr>PHASES OF A FAMILY ROADTRIP</vt:lpstr>
      <vt:lpstr>PHASES OF A FAMILY ROADTRIP</vt:lpstr>
      <vt:lpstr>PHASES OF A FAMILY ROADTRIP</vt:lpstr>
      <vt:lpstr>Portrait of… Elvis?</vt:lpstr>
      <vt:lpstr>PHASES OF A FAMILY ROADTRIP</vt:lpstr>
      <vt:lpstr> Psalm 121  </vt:lpstr>
      <vt:lpstr>MARKS OF A GOOD TRAVELER</vt:lpstr>
      <vt:lpstr>MARKS OF A GOOD TRAVELER</vt:lpstr>
      <vt:lpstr>Steve</vt:lpstr>
      <vt:lpstr>MARKS OF A GOOD TRAVELER</vt:lpstr>
      <vt:lpstr>A Good Traveler:</vt:lpstr>
      <vt:lpstr>A Good Traveler:</vt:lpstr>
      <vt:lpstr>A Good Traveler:</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Holly Lester</cp:lastModifiedBy>
  <cp:revision>295</cp:revision>
  <cp:lastPrinted>2017-04-03T18:53:30Z</cp:lastPrinted>
  <dcterms:created xsi:type="dcterms:W3CDTF">2010-04-12T23:12:02Z</dcterms:created>
  <dcterms:modified xsi:type="dcterms:W3CDTF">2017-04-04T20:31:31Z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