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7"/>
  </p:notesMasterIdLst>
  <p:sldIdLst>
    <p:sldId id="260" r:id="rId2"/>
    <p:sldId id="265" r:id="rId3"/>
    <p:sldId id="261" r:id="rId4"/>
    <p:sldId id="266" r:id="rId5"/>
    <p:sldId id="264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F7A98"/>
    <a:srgbClr val="E6542A"/>
    <a:srgbClr val="CB522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314"/>
    <p:restoredTop sz="94643"/>
  </p:normalViewPr>
  <p:slideViewPr>
    <p:cSldViewPr snapToGrid="0" snapToObjects="1">
      <p:cViewPr varScale="1">
        <p:scale>
          <a:sx n="122" d="100"/>
          <a:sy n="122" d="100"/>
        </p:scale>
        <p:origin x="216" y="5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BC3624-3194-6445-8D9F-ADC2127B056B}" type="datetimeFigureOut">
              <a:rPr lang="en-US" smtClean="0"/>
              <a:t>2/28/18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8BE6D1-7366-FE4E-8CA8-0625FFD35A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3902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 hasCustomPrompt="1"/>
          </p:nvPr>
        </p:nvSpPr>
        <p:spPr>
          <a:xfrm>
            <a:off x="0" y="3229766"/>
            <a:ext cx="12192000" cy="706438"/>
          </a:xfrm>
        </p:spPr>
        <p:txBody>
          <a:bodyPr>
            <a:normAutofit/>
          </a:bodyPr>
          <a:lstStyle>
            <a:lvl1pPr algn="ctr">
              <a:defRPr sz="4800" b="1" i="0">
                <a:solidFill>
                  <a:schemeClr val="bg1"/>
                </a:solidFill>
                <a:latin typeface="Avenir Heavy" charset="0"/>
                <a:ea typeface="Avenir Heavy" charset="0"/>
                <a:cs typeface="Avenir Heavy" charset="0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0"/>
          </p:nvPr>
        </p:nvSpPr>
        <p:spPr>
          <a:xfrm>
            <a:off x="0" y="3950493"/>
            <a:ext cx="12192000" cy="36433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bg1">
                    <a:lumMod val="95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2800348"/>
            <a:ext cx="12192000" cy="285750"/>
          </a:xfrm>
        </p:spPr>
        <p:txBody>
          <a:bodyPr>
            <a:normAutofit/>
          </a:bodyPr>
          <a:lstStyle>
            <a:lvl1pPr marL="0" indent="0" algn="ctr">
              <a:buNone/>
              <a:defRPr sz="1600" spc="600" baseline="0">
                <a:solidFill>
                  <a:schemeClr val="bg1">
                    <a:lumMod val="95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>
              <a:defRPr>
                <a:solidFill>
                  <a:schemeClr val="bg1">
                    <a:lumMod val="95000"/>
                  </a:schemeClr>
                </a:solidFill>
              </a:defRPr>
            </a:lvl2pPr>
            <a:lvl3pPr>
              <a:defRPr>
                <a:solidFill>
                  <a:schemeClr val="bg1">
                    <a:lumMod val="95000"/>
                  </a:schemeClr>
                </a:solidFill>
              </a:defRPr>
            </a:lvl3pPr>
            <a:lvl4pPr>
              <a:defRPr>
                <a:solidFill>
                  <a:schemeClr val="bg1">
                    <a:lumMod val="95000"/>
                  </a:schemeClr>
                </a:solidFill>
              </a:defRPr>
            </a:lvl4pPr>
            <a:lvl5pPr>
              <a:defRPr>
                <a:solidFill>
                  <a:schemeClr val="bg1">
                    <a:lumMod val="95000"/>
                  </a:schemeClr>
                </a:solidFill>
              </a:defRPr>
            </a:lvl5pPr>
          </a:lstStyle>
          <a:p>
            <a:pPr lvl="0"/>
            <a:r>
              <a:rPr lang="en-US" dirty="0"/>
              <a:t>– SESSION NUMBER –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157288"/>
            <a:ext cx="10515600" cy="533400"/>
          </a:xfrm>
        </p:spPr>
        <p:txBody>
          <a:bodyPr>
            <a:normAutofit/>
          </a:bodyPr>
          <a:lstStyle>
            <a:lvl1pPr>
              <a:defRPr sz="4400" b="0" i="0" baseline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defRPr>
            </a:lvl1pPr>
          </a:lstStyle>
          <a:p>
            <a:r>
              <a:rPr lang="en-US" dirty="0"/>
              <a:t>Click to edit headline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140776" y="6465458"/>
            <a:ext cx="5257800" cy="214311"/>
          </a:xfrm>
        </p:spPr>
        <p:txBody>
          <a:bodyPr>
            <a:normAutofit/>
          </a:bodyPr>
          <a:lstStyle>
            <a:lvl1pPr marL="0" indent="0">
              <a:buNone/>
              <a:defRPr sz="1600" b="1" i="0" baseline="0">
                <a:solidFill>
                  <a:srgbClr val="3F7A98"/>
                </a:solidFill>
                <a:latin typeface="Avenir Heavy" charset="0"/>
                <a:ea typeface="Avenir Heavy" charset="0"/>
                <a:cs typeface="Avenir Heavy" charset="0"/>
              </a:defRPr>
            </a:lvl1pPr>
          </a:lstStyle>
          <a:p>
            <a:pPr lvl="0"/>
            <a:r>
              <a:rPr lang="en-US" dirty="0"/>
              <a:t>COMMUNITY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760788"/>
          </a:xfrm>
        </p:spPr>
        <p:txBody>
          <a:bodyPr>
            <a:normAutofit/>
          </a:bodyPr>
          <a:lstStyle>
            <a:lvl1pPr>
              <a:defRPr sz="2400" b="0" i="0">
                <a:solidFill>
                  <a:schemeClr val="bg1">
                    <a:lumMod val="95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defRPr>
            </a:lvl1pPr>
            <a:lvl2pPr>
              <a:defRPr sz="2000" b="0" i="0">
                <a:solidFill>
                  <a:schemeClr val="bg1">
                    <a:lumMod val="95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defRPr>
            </a:lvl2pPr>
            <a:lvl3pPr>
              <a:defRPr sz="1800" b="0" i="0">
                <a:solidFill>
                  <a:schemeClr val="bg1">
                    <a:lumMod val="95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defRPr>
            </a:lvl3pPr>
            <a:lvl4pPr>
              <a:defRPr sz="1600" b="0" i="0">
                <a:solidFill>
                  <a:schemeClr val="bg1">
                    <a:lumMod val="95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defRPr>
            </a:lvl4pPr>
            <a:lvl5pPr>
              <a:defRPr sz="1600" b="0" i="0">
                <a:solidFill>
                  <a:schemeClr val="bg1">
                    <a:lumMod val="95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32079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760788"/>
          </a:xfrm>
        </p:spPr>
        <p:txBody>
          <a:bodyPr>
            <a:normAutofit/>
          </a:bodyPr>
          <a:lstStyle>
            <a:lvl1pPr>
              <a:defRPr sz="2400" b="0" i="0">
                <a:solidFill>
                  <a:schemeClr val="tx1">
                    <a:lumMod val="75000"/>
                    <a:lumOff val="25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defRPr>
            </a:lvl1pPr>
            <a:lvl2pPr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defRPr>
            </a:lvl2pPr>
            <a:lvl3pPr>
              <a:defRPr sz="1800" b="0" i="0">
                <a:solidFill>
                  <a:schemeClr val="tx1">
                    <a:lumMod val="75000"/>
                    <a:lumOff val="25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defRPr>
            </a:lvl3pPr>
            <a:lvl4pPr>
              <a:defRPr sz="1600" b="0" i="0">
                <a:solidFill>
                  <a:schemeClr val="tx1">
                    <a:lumMod val="75000"/>
                    <a:lumOff val="25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defRPr>
            </a:lvl4pPr>
            <a:lvl5pPr>
              <a:defRPr sz="1600" b="0" i="0">
                <a:solidFill>
                  <a:schemeClr val="tx1">
                    <a:lumMod val="75000"/>
                    <a:lumOff val="25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140776" y="6465458"/>
            <a:ext cx="5257800" cy="214311"/>
          </a:xfrm>
        </p:spPr>
        <p:txBody>
          <a:bodyPr>
            <a:normAutofit/>
          </a:bodyPr>
          <a:lstStyle>
            <a:lvl1pPr marL="0" indent="0">
              <a:buNone/>
              <a:defRPr sz="1600" b="1" i="0" baseline="0">
                <a:solidFill>
                  <a:srgbClr val="3F7A98"/>
                </a:solidFill>
                <a:latin typeface="Avenir Heavy" charset="0"/>
                <a:ea typeface="Avenir Heavy" charset="0"/>
                <a:cs typeface="Avenir Heavy" charset="0"/>
              </a:defRPr>
            </a:lvl1pPr>
          </a:lstStyle>
          <a:p>
            <a:pPr lvl="0"/>
            <a:r>
              <a:rPr lang="en-US" dirty="0"/>
              <a:t>COMMUNITY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157288"/>
            <a:ext cx="10515600" cy="533400"/>
          </a:xfrm>
        </p:spPr>
        <p:txBody>
          <a:bodyPr>
            <a:normAutofit/>
          </a:bodyPr>
          <a:lstStyle>
            <a:lvl1pPr>
              <a:defRPr sz="4400" b="0" i="0" baseline="0">
                <a:solidFill>
                  <a:srgbClr val="3F7A98"/>
                </a:solidFill>
                <a:latin typeface="Avenir Book" charset="0"/>
                <a:ea typeface="Avenir Book" charset="0"/>
                <a:cs typeface="Avenir Book" charset="0"/>
              </a:defRPr>
            </a:lvl1pPr>
          </a:lstStyle>
          <a:p>
            <a:r>
              <a:rPr lang="en-US" dirty="0"/>
              <a:t>Click to edit headline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157288"/>
            <a:ext cx="10515600" cy="533400"/>
          </a:xfrm>
        </p:spPr>
        <p:txBody>
          <a:bodyPr>
            <a:normAutofit/>
          </a:bodyPr>
          <a:lstStyle>
            <a:lvl1pPr>
              <a:defRPr sz="4400" b="0" i="0" baseline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defRPr>
            </a:lvl1pPr>
          </a:lstStyle>
          <a:p>
            <a:r>
              <a:rPr lang="en-US" dirty="0"/>
              <a:t>Click to edit headline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760788"/>
          </a:xfrm>
        </p:spPr>
        <p:txBody>
          <a:bodyPr>
            <a:normAutofit/>
          </a:bodyPr>
          <a:lstStyle>
            <a:lvl1pPr>
              <a:defRPr sz="2400" b="0" i="0">
                <a:solidFill>
                  <a:schemeClr val="bg1">
                    <a:lumMod val="95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defRPr>
            </a:lvl1pPr>
            <a:lvl2pPr>
              <a:defRPr sz="2000" b="0" i="0">
                <a:solidFill>
                  <a:schemeClr val="bg1">
                    <a:lumMod val="95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defRPr>
            </a:lvl2pPr>
            <a:lvl3pPr>
              <a:defRPr sz="1800" b="0" i="0">
                <a:solidFill>
                  <a:schemeClr val="bg1">
                    <a:lumMod val="95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defRPr>
            </a:lvl3pPr>
            <a:lvl4pPr>
              <a:defRPr sz="1600" b="0" i="0">
                <a:solidFill>
                  <a:schemeClr val="bg1">
                    <a:lumMod val="95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defRPr>
            </a:lvl4pPr>
            <a:lvl5pPr>
              <a:defRPr sz="1600" b="0" i="0">
                <a:solidFill>
                  <a:schemeClr val="bg1">
                    <a:lumMod val="95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140776" y="6465458"/>
            <a:ext cx="5257800" cy="214311"/>
          </a:xfrm>
        </p:spPr>
        <p:txBody>
          <a:bodyPr>
            <a:normAutofit/>
          </a:bodyPr>
          <a:lstStyle>
            <a:lvl1pPr marL="0" indent="0">
              <a:buNone/>
              <a:defRPr sz="1600" b="1" i="0" baseline="0">
                <a:solidFill>
                  <a:srgbClr val="3F7A98"/>
                </a:solidFill>
                <a:latin typeface="Avenir Heavy" charset="0"/>
                <a:ea typeface="Avenir Heavy" charset="0"/>
                <a:cs typeface="Avenir Heavy" charset="0"/>
              </a:defRPr>
            </a:lvl1pPr>
          </a:lstStyle>
          <a:p>
            <a:pPr lvl="0"/>
            <a:r>
              <a:rPr lang="en-US" dirty="0"/>
              <a:t>COMMUNITY</a:t>
            </a:r>
          </a:p>
        </p:txBody>
      </p:sp>
    </p:spTree>
    <p:extLst/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140776" y="6465458"/>
            <a:ext cx="5257800" cy="214311"/>
          </a:xfrm>
        </p:spPr>
        <p:txBody>
          <a:bodyPr>
            <a:normAutofit/>
          </a:bodyPr>
          <a:lstStyle>
            <a:lvl1pPr marL="0" indent="0">
              <a:buNone/>
              <a:defRPr sz="1600" b="1" i="0" baseline="0">
                <a:solidFill>
                  <a:srgbClr val="3F7A98"/>
                </a:solidFill>
                <a:latin typeface="Avenir Heavy" charset="0"/>
                <a:ea typeface="Avenir Heavy" charset="0"/>
                <a:cs typeface="Avenir Heavy" charset="0"/>
              </a:defRPr>
            </a:lvl1pPr>
          </a:lstStyle>
          <a:p>
            <a:pPr lvl="0"/>
            <a:r>
              <a:rPr lang="en-US" dirty="0"/>
              <a:t>COMMUNITY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760788"/>
          </a:xfrm>
        </p:spPr>
        <p:txBody>
          <a:bodyPr>
            <a:normAutofit/>
          </a:bodyPr>
          <a:lstStyle>
            <a:lvl1pPr>
              <a:defRPr sz="2400" b="0" i="0">
                <a:solidFill>
                  <a:schemeClr val="bg1">
                    <a:lumMod val="95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defRPr>
            </a:lvl1pPr>
            <a:lvl2pPr>
              <a:defRPr sz="2000" b="0" i="0">
                <a:solidFill>
                  <a:schemeClr val="bg1">
                    <a:lumMod val="95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defRPr>
            </a:lvl2pPr>
            <a:lvl3pPr>
              <a:defRPr sz="1800" b="0" i="0">
                <a:solidFill>
                  <a:schemeClr val="bg1">
                    <a:lumMod val="95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defRPr>
            </a:lvl3pPr>
            <a:lvl4pPr>
              <a:defRPr sz="1600" b="0" i="0">
                <a:solidFill>
                  <a:schemeClr val="bg1">
                    <a:lumMod val="95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defRPr>
            </a:lvl4pPr>
            <a:lvl5pPr>
              <a:defRPr sz="1600" b="0" i="0">
                <a:solidFill>
                  <a:schemeClr val="bg1">
                    <a:lumMod val="95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157288"/>
            <a:ext cx="10515600" cy="533400"/>
          </a:xfrm>
        </p:spPr>
        <p:txBody>
          <a:bodyPr>
            <a:normAutofit/>
          </a:bodyPr>
          <a:lstStyle>
            <a:lvl1pPr>
              <a:defRPr sz="4400" b="0" i="0" baseline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defRPr>
            </a:lvl1pPr>
          </a:lstStyle>
          <a:p>
            <a:r>
              <a:rPr lang="en-US" dirty="0"/>
              <a:t>Click to edit headline</a:t>
            </a:r>
          </a:p>
        </p:txBody>
      </p:sp>
    </p:spTree>
    <p:extLst/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9EF80A-EE69-C342-AAE9-E4E03D96EA32}" type="datetimeFigureOut">
              <a:rPr lang="en-US" smtClean="0"/>
              <a:t>2/28/18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633691-F811-DE45-81B1-D4F87865A6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0635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50" r:id="rId2"/>
    <p:sldLayoutId id="2147483665" r:id="rId3"/>
    <p:sldLayoutId id="2147483666" r:id="rId4"/>
    <p:sldLayoutId id="2147483667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2943223"/>
            <a:ext cx="12192000" cy="706438"/>
          </a:xfrm>
        </p:spPr>
        <p:txBody>
          <a:bodyPr>
            <a:noAutofit/>
          </a:bodyPr>
          <a:lstStyle/>
          <a:p>
            <a:r>
              <a:rPr lang="en-US" sz="8800" dirty="0"/>
              <a:t>Romans 2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0" y="3792536"/>
            <a:ext cx="12192000" cy="364332"/>
          </a:xfrm>
        </p:spPr>
        <p:txBody>
          <a:bodyPr>
            <a:noAutofit/>
          </a:bodyPr>
          <a:lstStyle/>
          <a:p>
            <a:r>
              <a:rPr lang="en-US" sz="4400" b="1" dirty="0"/>
              <a:t>Connor Baxter</a:t>
            </a:r>
          </a:p>
        </p:txBody>
      </p:sp>
    </p:spTree>
    <p:extLst>
      <p:ext uri="{BB962C8B-B14F-4D97-AF65-F5344CB8AC3E}">
        <p14:creationId xmlns:p14="http://schemas.microsoft.com/office/powerpoint/2010/main" val="17295651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70000" lnSpcReduction="20000"/>
          </a:bodyPr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70378" y="131918"/>
            <a:ext cx="5356788" cy="6046375"/>
          </a:xfrm>
        </p:spPr>
      </p:pic>
    </p:spTree>
    <p:extLst>
      <p:ext uri="{BB962C8B-B14F-4D97-AF65-F5344CB8AC3E}">
        <p14:creationId xmlns:p14="http://schemas.microsoft.com/office/powerpoint/2010/main" val="7745715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70000" lnSpcReduction="20000"/>
          </a:bodyPr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910281" y="912212"/>
            <a:ext cx="10515600" cy="3760788"/>
          </a:xfrm>
        </p:spPr>
        <p:txBody>
          <a:bodyPr>
            <a:noAutofit/>
          </a:bodyPr>
          <a:lstStyle/>
          <a:p>
            <a:r>
              <a:rPr lang="en-US" sz="3200" b="1" dirty="0"/>
              <a:t>ROMANS 2:1 </a:t>
            </a:r>
            <a:r>
              <a:rPr lang="en-US" sz="3200" dirty="0"/>
              <a:t>Therefore you have </a:t>
            </a:r>
            <a:r>
              <a:rPr lang="en-US" sz="3200" b="1" dirty="0"/>
              <a:t>NO EXCUSE, </a:t>
            </a:r>
            <a:r>
              <a:rPr lang="en-US" sz="3200" dirty="0"/>
              <a:t>O man, every one of you who judges. For in passing judgment on another you condemn yourself, because you, the judge, practice the very same things.</a:t>
            </a:r>
          </a:p>
          <a:p>
            <a:endParaRPr lang="en-US" sz="3200" dirty="0"/>
          </a:p>
          <a:p>
            <a:r>
              <a:rPr lang="en-US" sz="3200" b="1" dirty="0"/>
              <a:t>ROMANS 2:15 </a:t>
            </a:r>
            <a:r>
              <a:rPr lang="en-US" sz="3200" dirty="0"/>
              <a:t>They show that the work of the law is written on their hearts, while their </a:t>
            </a:r>
            <a:r>
              <a:rPr lang="en-US" sz="3200" b="1" dirty="0"/>
              <a:t>conscience</a:t>
            </a:r>
            <a:r>
              <a:rPr lang="en-US" sz="3200" dirty="0"/>
              <a:t> also bears witness, and their conflicting thoughts accuse or even excuse them.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8188224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8254" y="725044"/>
            <a:ext cx="10515600" cy="533400"/>
          </a:xfrm>
        </p:spPr>
        <p:txBody>
          <a:bodyPr>
            <a:noAutofit/>
          </a:bodyPr>
          <a:lstStyle/>
          <a:p>
            <a:pPr algn="ctr"/>
            <a:r>
              <a:rPr lang="en-US" sz="6000" b="1" dirty="0"/>
              <a:t>Romans 2:11:</a:t>
            </a:r>
            <a:endParaRPr lang="en-US" sz="6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80661" y="2080275"/>
            <a:ext cx="10336696" cy="37607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6000" dirty="0"/>
              <a:t>For God shows </a:t>
            </a:r>
            <a:r>
              <a:rPr lang="en-US" sz="6000" b="1" dirty="0"/>
              <a:t>No Partiality.</a:t>
            </a:r>
            <a:endParaRPr lang="en-US" sz="6000" dirty="0"/>
          </a:p>
          <a:p>
            <a:endParaRPr lang="en-US" sz="60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70000" lnSpcReduction="20000"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0603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70000" lnSpcReduction="20000"/>
          </a:bodyPr>
          <a:lstStyle/>
          <a:p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tx1"/>
                </a:solidFill>
              </a:rPr>
              <a:t>Announcements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b="1" dirty="0">
                <a:solidFill>
                  <a:schemeClr val="tx1"/>
                </a:solidFill>
              </a:rPr>
              <a:t>Please be sure to sign in and print a name tag.</a:t>
            </a:r>
          </a:p>
          <a:p>
            <a:r>
              <a:rPr lang="en-US" b="1" dirty="0">
                <a:solidFill>
                  <a:schemeClr val="tx1"/>
                </a:solidFill>
              </a:rPr>
              <a:t>You were sent an email at 6 a.m. today with your small group room number. If you didn’t receive it, the Welcome Center volunteers have your room number.</a:t>
            </a:r>
          </a:p>
          <a:p>
            <a:r>
              <a:rPr lang="en-US" b="1" dirty="0">
                <a:solidFill>
                  <a:schemeClr val="tx1"/>
                </a:solidFill>
              </a:rPr>
              <a:t>If you have not registered and have not arranged to be in a particular group, then stay in here and come to the front. </a:t>
            </a:r>
            <a:r>
              <a:rPr lang="en-US" b="1" dirty="0" err="1">
                <a:solidFill>
                  <a:schemeClr val="tx1"/>
                </a:solidFill>
              </a:rPr>
              <a:t>Hil</a:t>
            </a:r>
            <a:r>
              <a:rPr lang="en-US" b="1" dirty="0">
                <a:solidFill>
                  <a:schemeClr val="tx1"/>
                </a:solidFill>
              </a:rPr>
              <a:t> Bowman and Rob Heath will lead the Open Group that meets in here.</a:t>
            </a:r>
          </a:p>
          <a:p>
            <a:r>
              <a:rPr lang="en-US" b="1" dirty="0">
                <a:solidFill>
                  <a:schemeClr val="tx1"/>
                </a:solidFill>
              </a:rPr>
              <a:t>If your group meets on the 2nd and 3rd floors of the West Tower, please use the </a:t>
            </a:r>
            <a:r>
              <a:rPr lang="en-US" b="1" dirty="0" err="1">
                <a:solidFill>
                  <a:schemeClr val="tx1"/>
                </a:solidFill>
              </a:rPr>
              <a:t>skybridge</a:t>
            </a:r>
            <a:r>
              <a:rPr lang="en-US" b="1" dirty="0">
                <a:solidFill>
                  <a:schemeClr val="tx1"/>
                </a:solidFill>
              </a:rPr>
              <a:t> to the 2nd floor.</a:t>
            </a:r>
          </a:p>
          <a:p>
            <a:r>
              <a:rPr lang="en-US" b="1" dirty="0">
                <a:solidFill>
                  <a:schemeClr val="tx1"/>
                </a:solidFill>
              </a:rPr>
              <a:t>Nathan </a:t>
            </a:r>
            <a:r>
              <a:rPr lang="en-US" b="1" dirty="0" err="1">
                <a:solidFill>
                  <a:schemeClr val="tx1"/>
                </a:solidFill>
              </a:rPr>
              <a:t>Wagnon</a:t>
            </a:r>
            <a:r>
              <a:rPr lang="en-US" b="1" dirty="0">
                <a:solidFill>
                  <a:schemeClr val="tx1"/>
                </a:solidFill>
              </a:rPr>
              <a:t> will be speaking next week! Don’t miss it!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699281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TC Slides 2017 1920x1080px Community (Read-Only)" id="{BE03954B-91AE-074F-B90A-872C0CEB0F80}" vid="{C7C2F5A1-2447-4D47-8E1D-F3009FEF128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Watermark Slides</Template>
  <TotalTime>1217</TotalTime>
  <Words>210</Words>
  <Application>Microsoft Macintosh PowerPoint</Application>
  <PresentationFormat>Widescreen</PresentationFormat>
  <Paragraphs>13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3" baseType="lpstr">
      <vt:lpstr>Arial</vt:lpstr>
      <vt:lpstr>Avenir Book</vt:lpstr>
      <vt:lpstr>Avenir Heavy</vt:lpstr>
      <vt:lpstr>Calibri</vt:lpstr>
      <vt:lpstr>Calibri Light</vt:lpstr>
      <vt:lpstr>Helvetica</vt:lpstr>
      <vt:lpstr>Helvetica Light</vt:lpstr>
      <vt:lpstr>Office Theme</vt:lpstr>
      <vt:lpstr>Romans 2</vt:lpstr>
      <vt:lpstr>PowerPoint Presentation</vt:lpstr>
      <vt:lpstr>PowerPoint Presentation</vt:lpstr>
      <vt:lpstr>Romans 2:11:</vt:lpstr>
      <vt:lpstr>Announcements</vt:lpstr>
    </vt:vector>
  </TitlesOfParts>
  <Company/>
  <LinksUpToDate>false</LinksUpToDate>
  <SharedDoc>false</SharedDoc>
  <HyperlinksChanged>false</HyperlinksChanged>
  <AppVersion>16.0009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Romans 2</dc:title>
  <dc:creator>Connor Baxter</dc:creator>
  <cp:lastModifiedBy>Microsoft Office User</cp:lastModifiedBy>
  <cp:revision>10</cp:revision>
  <dcterms:created xsi:type="dcterms:W3CDTF">2018-02-27T22:32:49Z</dcterms:created>
  <dcterms:modified xsi:type="dcterms:W3CDTF">2018-02-28T21:39:45Z</dcterms:modified>
</cp:coreProperties>
</file>