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58" r:id="rId2"/>
    <p:sldId id="391" r:id="rId3"/>
    <p:sldId id="395" r:id="rId4"/>
    <p:sldId id="392" r:id="rId5"/>
    <p:sldId id="393" r:id="rId6"/>
    <p:sldId id="401" r:id="rId7"/>
    <p:sldId id="402" r:id="rId8"/>
    <p:sldId id="404" r:id="rId9"/>
    <p:sldId id="4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787D"/>
    <a:srgbClr val="EAD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9"/>
    <p:restoredTop sz="79732"/>
  </p:normalViewPr>
  <p:slideViewPr>
    <p:cSldViewPr snapToGrid="0" snapToObjects="1">
      <p:cViewPr varScale="1">
        <p:scale>
          <a:sx n="75" d="100"/>
          <a:sy n="75" d="100"/>
        </p:scale>
        <p:origin x="400" y="168"/>
      </p:cViewPr>
      <p:guideLst/>
    </p:cSldViewPr>
  </p:slideViewPr>
  <p:notesTextViewPr>
    <p:cViewPr>
      <p:scale>
        <a:sx n="1" d="1"/>
        <a:sy n="1" d="1"/>
      </p:scale>
      <p:origin x="0" y="0"/>
    </p:cViewPr>
  </p:notesTextViewPr>
  <p:notesViewPr>
    <p:cSldViewPr snapToGrid="0" snapToObjects="1">
      <p:cViewPr varScale="1">
        <p:scale>
          <a:sx n="157" d="100"/>
          <a:sy n="157" d="100"/>
        </p:scale>
        <p:origin x="4808" y="1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B9093-69FB-094F-82C6-85C8A5F5093F}" type="datetimeFigureOut">
              <a:rPr lang="en-US" smtClean="0"/>
              <a:t>10/17/18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D3FEB-C38F-5341-88B2-2EFA7CBBD49F}" type="slidenum">
              <a:rPr lang="en-US" smtClean="0"/>
              <a:t>‹#›</a:t>
            </a:fld>
            <a:endParaRPr lang="en-US"/>
          </a:p>
        </p:txBody>
      </p:sp>
    </p:spTree>
    <p:extLst>
      <p:ext uri="{BB962C8B-B14F-4D97-AF65-F5344CB8AC3E}">
        <p14:creationId xmlns:p14="http://schemas.microsoft.com/office/powerpoint/2010/main" val="4672794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0E0F-26F2-9540-9231-246151B3BACE}" type="datetimeFigureOut">
              <a:rPr lang="en-US" smtClean="0"/>
              <a:t>10/17/18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3529C-378A-C04E-A241-965A1F5C6C16}" type="slidenum">
              <a:rPr lang="en-US" smtClean="0"/>
              <a:t>‹#›</a:t>
            </a:fld>
            <a:endParaRPr lang="en-US"/>
          </a:p>
        </p:txBody>
      </p:sp>
    </p:spTree>
    <p:extLst>
      <p:ext uri="{BB962C8B-B14F-4D97-AF65-F5344CB8AC3E}">
        <p14:creationId xmlns:p14="http://schemas.microsoft.com/office/powerpoint/2010/main" val="56287447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40BFFC-0FF4-974A-898F-142EDC6ECD0F}" type="slidenum">
              <a:rPr lang="en-US" smtClean="0"/>
              <a:t>4</a:t>
            </a:fld>
            <a:endParaRPr lang="en-US"/>
          </a:p>
        </p:txBody>
      </p:sp>
    </p:spTree>
    <p:extLst>
      <p:ext uri="{BB962C8B-B14F-4D97-AF65-F5344CB8AC3E}">
        <p14:creationId xmlns:p14="http://schemas.microsoft.com/office/powerpoint/2010/main" val="407223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69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888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948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6F982-8113-F84E-886A-FAE6F147576E}" type="datetimeFigureOut">
              <a:rPr lang="en-US" smtClean="0"/>
              <a:t>10/17/18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101498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1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23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1562" y="2053771"/>
            <a:ext cx="9144000" cy="3204029"/>
          </a:xfrm>
          <a:prstGeom prst="rect">
            <a:avLst/>
          </a:prstGeom>
        </p:spPr>
        <p:txBody>
          <a:bodyPr/>
          <a:lstStyle>
            <a:lvl1pPr marL="0" indent="0" algn="l">
              <a:buNone/>
              <a:defRPr sz="2400">
                <a:solidFill>
                  <a:schemeClr val="bg1"/>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1"/>
          <p:cNvSpPr txBox="1">
            <a:spLocks/>
          </p:cNvSpPr>
          <p:nvPr userDrawn="1"/>
        </p:nvSpPr>
        <p:spPr>
          <a:xfrm>
            <a:off x="771562" y="1122363"/>
            <a:ext cx="9144000" cy="720951"/>
          </a:xfrm>
          <a:prstGeom prst="rect">
            <a:avLst/>
          </a:prstGeom>
        </p:spPr>
        <p:txBody>
          <a:bodyPr anchor="b"/>
          <a:lstStyle>
            <a:lvl1pPr algn="l" defTabSz="914400" rtl="0" eaLnBrk="1" latinLnBrk="0" hangingPunct="1">
              <a:lnSpc>
                <a:spcPct val="90000"/>
              </a:lnSpc>
              <a:spcBef>
                <a:spcPct val="0"/>
              </a:spcBef>
              <a:buNone/>
              <a:defRPr sz="4000" b="0" kern="1200">
                <a:solidFill>
                  <a:schemeClr val="accent2">
                    <a:lumMod val="75000"/>
                  </a:schemeClr>
                </a:solidFill>
                <a:latin typeface="Helvetica" charset="0"/>
                <a:ea typeface="Helvetica" charset="0"/>
                <a:cs typeface="Helvetica" charset="0"/>
              </a:defRPr>
            </a:lvl1pPr>
          </a:lstStyle>
          <a:p>
            <a:r>
              <a:rPr lang="en-US" dirty="0">
                <a:solidFill>
                  <a:schemeClr val="bg2">
                    <a:lumMod val="90000"/>
                  </a:schemeClr>
                </a:solidFill>
              </a:rPr>
              <a:t>Title of Slide</a:t>
            </a:r>
          </a:p>
        </p:txBody>
      </p:sp>
    </p:spTree>
    <p:extLst>
      <p:ext uri="{BB962C8B-B14F-4D97-AF65-F5344CB8AC3E}">
        <p14:creationId xmlns:p14="http://schemas.microsoft.com/office/powerpoint/2010/main" val="1823159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1562" y="2053771"/>
            <a:ext cx="9144000" cy="3204029"/>
          </a:xfrm>
          <a:prstGeom prst="rect">
            <a:avLst/>
          </a:prstGeom>
        </p:spPr>
        <p:txBody>
          <a:bodyPr/>
          <a:lstStyle>
            <a:lvl1pPr marL="0" indent="0" algn="l">
              <a:buNone/>
              <a:defRPr sz="2400">
                <a:solidFill>
                  <a:schemeClr val="bg1"/>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1"/>
          <p:cNvSpPr txBox="1">
            <a:spLocks/>
          </p:cNvSpPr>
          <p:nvPr userDrawn="1"/>
        </p:nvSpPr>
        <p:spPr>
          <a:xfrm>
            <a:off x="771562" y="1122363"/>
            <a:ext cx="9144000" cy="720951"/>
          </a:xfrm>
          <a:prstGeom prst="rect">
            <a:avLst/>
          </a:prstGeom>
        </p:spPr>
        <p:txBody>
          <a:bodyPr anchor="b"/>
          <a:lstStyle>
            <a:lvl1pPr algn="l" defTabSz="914400" rtl="0" eaLnBrk="1" latinLnBrk="0" hangingPunct="1">
              <a:lnSpc>
                <a:spcPct val="90000"/>
              </a:lnSpc>
              <a:spcBef>
                <a:spcPct val="0"/>
              </a:spcBef>
              <a:buNone/>
              <a:defRPr sz="4000" b="0" kern="1200">
                <a:solidFill>
                  <a:schemeClr val="accent2">
                    <a:lumMod val="75000"/>
                  </a:schemeClr>
                </a:solidFill>
                <a:latin typeface="Helvetica" charset="0"/>
                <a:ea typeface="Helvetica" charset="0"/>
                <a:cs typeface="Helvetica" charset="0"/>
              </a:defRPr>
            </a:lvl1pPr>
          </a:lstStyle>
          <a:p>
            <a:r>
              <a:rPr lang="en-US" dirty="0">
                <a:solidFill>
                  <a:schemeClr val="bg2">
                    <a:lumMod val="90000"/>
                  </a:schemeClr>
                </a:solidFill>
              </a:rPr>
              <a:t>Title of Slide</a:t>
            </a:r>
          </a:p>
        </p:txBody>
      </p:sp>
    </p:spTree>
    <p:extLst>
      <p:ext uri="{BB962C8B-B14F-4D97-AF65-F5344CB8AC3E}">
        <p14:creationId xmlns:p14="http://schemas.microsoft.com/office/powerpoint/2010/main" val="47679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1562" y="2053771"/>
            <a:ext cx="9144000" cy="3204029"/>
          </a:xfrm>
          <a:prstGeom prst="rect">
            <a:avLst/>
          </a:prstGeom>
        </p:spPr>
        <p:txBody>
          <a:bodyPr/>
          <a:lstStyle>
            <a:lvl1pPr marL="0" indent="0" algn="l">
              <a:buNone/>
              <a:defRPr sz="2400">
                <a:solidFill>
                  <a:schemeClr val="tx1">
                    <a:lumMod val="65000"/>
                    <a:lumOff val="35000"/>
                  </a:schemeClr>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1"/>
          <p:cNvSpPr txBox="1">
            <a:spLocks/>
          </p:cNvSpPr>
          <p:nvPr userDrawn="1"/>
        </p:nvSpPr>
        <p:spPr>
          <a:xfrm>
            <a:off x="771562" y="1122363"/>
            <a:ext cx="9144000" cy="720951"/>
          </a:xfrm>
          <a:prstGeom prst="rect">
            <a:avLst/>
          </a:prstGeom>
        </p:spPr>
        <p:txBody>
          <a:bodyPr anchor="b"/>
          <a:lstStyle>
            <a:lvl1pPr algn="l" defTabSz="914400" rtl="0" eaLnBrk="1" latinLnBrk="0" hangingPunct="1">
              <a:lnSpc>
                <a:spcPct val="90000"/>
              </a:lnSpc>
              <a:spcBef>
                <a:spcPct val="0"/>
              </a:spcBef>
              <a:buNone/>
              <a:defRPr sz="4000" b="0" kern="1200">
                <a:solidFill>
                  <a:schemeClr val="accent2">
                    <a:lumMod val="75000"/>
                  </a:schemeClr>
                </a:solidFill>
                <a:latin typeface="Helvetica" charset="0"/>
                <a:ea typeface="Helvetica" charset="0"/>
                <a:cs typeface="Helvetica" charset="0"/>
              </a:defRPr>
            </a:lvl1pPr>
          </a:lstStyle>
          <a:p>
            <a:r>
              <a:rPr lang="en-US" dirty="0">
                <a:solidFill>
                  <a:schemeClr val="tx2">
                    <a:lumMod val="60000"/>
                    <a:lumOff val="40000"/>
                  </a:schemeClr>
                </a:solidFill>
              </a:rPr>
              <a:t>Title of Slide</a:t>
            </a:r>
          </a:p>
        </p:txBody>
      </p:sp>
    </p:spTree>
    <p:extLst>
      <p:ext uri="{BB962C8B-B14F-4D97-AF65-F5344CB8AC3E}">
        <p14:creationId xmlns:p14="http://schemas.microsoft.com/office/powerpoint/2010/main" val="204926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1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2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87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609904"/>
      </p:ext>
    </p:extLst>
  </p:cSld>
  <p:clrMap bg1="lt1" tx1="dk1" bg2="lt2" tx2="dk2" accent1="accent1" accent2="accent2" accent3="accent3" accent4="accent4" accent5="accent5" accent6="accent6" hlink="hlink" folHlink="folHlink"/>
  <p:sldLayoutIdLst>
    <p:sldLayoutId id="2147483652" r:id="rId1"/>
    <p:sldLayoutId id="2147483660" r:id="rId2"/>
    <p:sldLayoutId id="2147483659" r:id="rId3"/>
    <p:sldLayoutId id="2147483664" r:id="rId4"/>
    <p:sldLayoutId id="2147483656" r:id="rId5"/>
    <p:sldLayoutId id="2147483658" r:id="rId6"/>
    <p:sldLayoutId id="2147483653"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4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Summit</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Romans: The Righteousness of God.</a:t>
            </a:r>
          </a:p>
        </p:txBody>
      </p:sp>
    </p:spTree>
    <p:extLst>
      <p:ext uri="{BB962C8B-B14F-4D97-AF65-F5344CB8AC3E}">
        <p14:creationId xmlns:p14="http://schemas.microsoft.com/office/powerpoint/2010/main" val="303173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Summit</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324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Romans: The Righteousness of God</a:t>
            </a:r>
          </a:p>
          <a:p>
            <a:pPr>
              <a:spcAft>
                <a:spcPts val="1000"/>
              </a:spcAft>
            </a:pPr>
            <a:endParaRPr lang="en-US" sz="3600" dirty="0">
              <a:solidFill>
                <a:schemeClr val="bg1"/>
              </a:solidFill>
              <a:latin typeface="Avenir Next" panose="020B0503020202020204" pitchFamily="34" charset="0"/>
              <a:cs typeface="Optima"/>
            </a:endParaRPr>
          </a:p>
          <a:p>
            <a:pPr>
              <a:spcAft>
                <a:spcPts val="1000"/>
              </a:spcAft>
            </a:pPr>
            <a:r>
              <a:rPr lang="en-US" sz="3600" dirty="0">
                <a:solidFill>
                  <a:schemeClr val="bg1"/>
                </a:solidFill>
                <a:latin typeface="Avenir Next" panose="020B0503020202020204" pitchFamily="34" charset="0"/>
                <a:cs typeface="Optima"/>
              </a:rPr>
              <a:t>Romans 12-16: The Righteousness of God </a:t>
            </a:r>
            <a:r>
              <a:rPr lang="en-US" sz="3600" b="1" dirty="0">
                <a:solidFill>
                  <a:schemeClr val="bg1"/>
                </a:solidFill>
                <a:latin typeface="Avenir Next" panose="020B0503020202020204" pitchFamily="34" charset="0"/>
                <a:cs typeface="Optima"/>
              </a:rPr>
              <a:t>leads right to action.</a:t>
            </a:r>
          </a:p>
          <a:p>
            <a:pPr>
              <a:spcAft>
                <a:spcPts val="1000"/>
              </a:spcAft>
            </a:pPr>
            <a:endParaRPr lang="en-US" sz="3600" dirty="0">
              <a:solidFill>
                <a:schemeClr val="bg1"/>
              </a:solidFill>
              <a:latin typeface="Avenir Next" panose="020B0503020202020204" pitchFamily="34" charset="0"/>
              <a:cs typeface="Optima"/>
            </a:endParaRPr>
          </a:p>
        </p:txBody>
      </p:sp>
    </p:spTree>
    <p:extLst>
      <p:ext uri="{BB962C8B-B14F-4D97-AF65-F5344CB8AC3E}">
        <p14:creationId xmlns:p14="http://schemas.microsoft.com/office/powerpoint/2010/main" val="170108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Romans 12:1</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“I appeal to you therefore, brothers, by the mercies of God, to present your bodies as a living sacrifice, holy and acceptable to God, which is your spiritual worship.”</a:t>
            </a:r>
          </a:p>
        </p:txBody>
      </p:sp>
    </p:spTree>
    <p:extLst>
      <p:ext uri="{BB962C8B-B14F-4D97-AF65-F5344CB8AC3E}">
        <p14:creationId xmlns:p14="http://schemas.microsoft.com/office/powerpoint/2010/main" val="3087121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Romans 12:2</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“Do not be conformed to this world, but be transformed by the renewal of your mind, that by testing you may discern what is the will of God, what is good and acceptable and perfect.”</a:t>
            </a:r>
          </a:p>
        </p:txBody>
      </p:sp>
    </p:spTree>
    <p:extLst>
      <p:ext uri="{BB962C8B-B14F-4D97-AF65-F5344CB8AC3E}">
        <p14:creationId xmlns:p14="http://schemas.microsoft.com/office/powerpoint/2010/main" val="477643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Summit</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4611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Romans: The Righteousness of God</a:t>
            </a:r>
          </a:p>
          <a:p>
            <a:pPr>
              <a:spcAft>
                <a:spcPts val="1000"/>
              </a:spcAft>
            </a:pPr>
            <a:endParaRPr lang="en-US" sz="3600" dirty="0">
              <a:solidFill>
                <a:schemeClr val="bg1"/>
              </a:solidFill>
              <a:latin typeface="Avenir Next" panose="020B0503020202020204" pitchFamily="34" charset="0"/>
              <a:cs typeface="Optima"/>
            </a:endParaRPr>
          </a:p>
          <a:p>
            <a:pPr>
              <a:spcAft>
                <a:spcPts val="1000"/>
              </a:spcAft>
            </a:pPr>
            <a:r>
              <a:rPr lang="en-US" sz="3600" dirty="0">
                <a:solidFill>
                  <a:schemeClr val="bg1"/>
                </a:solidFill>
                <a:latin typeface="Avenir Next" panose="020B0503020202020204" pitchFamily="34" charset="0"/>
                <a:cs typeface="Optima"/>
              </a:rPr>
              <a:t>Romans 12-16: The Righteousness of God leads right to action.</a:t>
            </a:r>
          </a:p>
          <a:p>
            <a:pPr>
              <a:spcAft>
                <a:spcPts val="1000"/>
              </a:spcAft>
            </a:pPr>
            <a:endParaRPr lang="en-US" sz="3600" b="1" dirty="0">
              <a:solidFill>
                <a:schemeClr val="bg1"/>
              </a:solidFill>
              <a:latin typeface="Avenir Next" panose="020B0503020202020204" pitchFamily="34" charset="0"/>
              <a:cs typeface="Optima"/>
            </a:endParaRPr>
          </a:p>
          <a:p>
            <a:pPr>
              <a:spcAft>
                <a:spcPts val="1000"/>
              </a:spcAft>
            </a:pPr>
            <a:r>
              <a:rPr lang="en-US" sz="3600" dirty="0">
                <a:solidFill>
                  <a:schemeClr val="bg1"/>
                </a:solidFill>
                <a:latin typeface="Avenir Next" panose="020B0503020202020204" pitchFamily="34" charset="0"/>
                <a:cs typeface="Optima"/>
              </a:rPr>
              <a:t>Romans 12: </a:t>
            </a:r>
            <a:r>
              <a:rPr lang="en-US" sz="3600" b="1" dirty="0">
                <a:solidFill>
                  <a:schemeClr val="bg1"/>
                </a:solidFill>
                <a:latin typeface="Avenir Next" panose="020B0503020202020204" pitchFamily="34" charset="0"/>
                <a:cs typeface="Optima"/>
              </a:rPr>
              <a:t>Action in Relationships</a:t>
            </a:r>
          </a:p>
          <a:p>
            <a:pPr>
              <a:spcAft>
                <a:spcPts val="1000"/>
              </a:spcAft>
            </a:pPr>
            <a:endParaRPr lang="en-US" sz="3600" dirty="0">
              <a:solidFill>
                <a:schemeClr val="bg1"/>
              </a:solidFill>
              <a:latin typeface="Avenir Next" panose="020B0503020202020204" pitchFamily="34" charset="0"/>
              <a:cs typeface="Optima"/>
            </a:endParaRPr>
          </a:p>
        </p:txBody>
      </p:sp>
    </p:spTree>
    <p:extLst>
      <p:ext uri="{BB962C8B-B14F-4D97-AF65-F5344CB8AC3E}">
        <p14:creationId xmlns:p14="http://schemas.microsoft.com/office/powerpoint/2010/main" val="1777644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i="1" cap="small" dirty="0">
                <a:solidFill>
                  <a:schemeClr val="bg1">
                    <a:alpha val="70000"/>
                  </a:schemeClr>
                </a:solidFill>
                <a:latin typeface="Avenir Next" panose="020B0503020202020204" pitchFamily="34" charset="0"/>
                <a:cs typeface="Optima"/>
              </a:rPr>
              <a:t>Romans 12: Action in relationships</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8" y="2260557"/>
            <a:ext cx="11074101" cy="1328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12:3-8 </a:t>
            </a:r>
            <a:r>
              <a:rPr lang="en-US" sz="3600" b="1" dirty="0">
                <a:solidFill>
                  <a:schemeClr val="bg1"/>
                </a:solidFill>
                <a:latin typeface="Avenir Next" panose="020B0503020202020204" pitchFamily="34" charset="0"/>
                <a:cs typeface="Optima"/>
              </a:rPr>
              <a:t>within the church</a:t>
            </a:r>
          </a:p>
          <a:p>
            <a:pPr>
              <a:spcAft>
                <a:spcPts val="1000"/>
              </a:spcAft>
            </a:pPr>
            <a:endParaRPr lang="en-US" sz="3600" dirty="0">
              <a:solidFill>
                <a:schemeClr val="bg1"/>
              </a:solidFill>
              <a:latin typeface="Avenir Next" panose="020B0503020202020204" pitchFamily="34" charset="0"/>
              <a:cs typeface="Optima"/>
            </a:endParaRPr>
          </a:p>
        </p:txBody>
      </p:sp>
    </p:spTree>
    <p:extLst>
      <p:ext uri="{BB962C8B-B14F-4D97-AF65-F5344CB8AC3E}">
        <p14:creationId xmlns:p14="http://schemas.microsoft.com/office/powerpoint/2010/main" val="88990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i="1" cap="small" dirty="0">
                <a:solidFill>
                  <a:schemeClr val="bg1">
                    <a:alpha val="70000"/>
                  </a:schemeClr>
                </a:solidFill>
                <a:latin typeface="Avenir Next" panose="020B0503020202020204" pitchFamily="34" charset="0"/>
                <a:cs typeface="Optima"/>
              </a:rPr>
              <a:t>Romans 12: Action in relationships</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8" y="2260557"/>
            <a:ext cx="11074101" cy="269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12:3-8 within the church</a:t>
            </a:r>
          </a:p>
          <a:p>
            <a:pPr>
              <a:spcAft>
                <a:spcPts val="1000"/>
              </a:spcAft>
            </a:pPr>
            <a:endParaRPr lang="en-US" sz="3600" dirty="0">
              <a:solidFill>
                <a:schemeClr val="bg1"/>
              </a:solidFill>
              <a:latin typeface="Avenir Next" panose="020B0503020202020204" pitchFamily="34" charset="0"/>
              <a:cs typeface="Optima"/>
            </a:endParaRPr>
          </a:p>
          <a:p>
            <a:pPr>
              <a:spcAft>
                <a:spcPts val="1000"/>
              </a:spcAft>
            </a:pPr>
            <a:r>
              <a:rPr lang="en-US" sz="3600" dirty="0">
                <a:solidFill>
                  <a:schemeClr val="bg1"/>
                </a:solidFill>
                <a:latin typeface="Avenir Next" panose="020B0503020202020204" pitchFamily="34" charset="0"/>
                <a:cs typeface="Optima"/>
              </a:rPr>
              <a:t>12:9-21 </a:t>
            </a:r>
            <a:r>
              <a:rPr lang="en-US" sz="3600" b="1" dirty="0">
                <a:solidFill>
                  <a:schemeClr val="bg1"/>
                </a:solidFill>
                <a:latin typeface="Avenir Next" panose="020B0503020202020204" pitchFamily="34" charset="0"/>
                <a:cs typeface="Optima"/>
              </a:rPr>
              <a:t>throughout the world</a:t>
            </a:r>
            <a:endParaRPr lang="en-US" sz="3600" dirty="0">
              <a:solidFill>
                <a:schemeClr val="bg1"/>
              </a:solidFill>
              <a:latin typeface="Avenir Next" panose="020B0503020202020204" pitchFamily="34" charset="0"/>
              <a:cs typeface="Optima"/>
            </a:endParaRPr>
          </a:p>
          <a:p>
            <a:pPr>
              <a:spcAft>
                <a:spcPts val="1000"/>
              </a:spcAft>
            </a:pPr>
            <a:endParaRPr lang="en-US" sz="3600" dirty="0">
              <a:solidFill>
                <a:schemeClr val="bg1"/>
              </a:solidFill>
              <a:latin typeface="Avenir Next" panose="020B0503020202020204" pitchFamily="34" charset="0"/>
              <a:cs typeface="Optima"/>
            </a:endParaRPr>
          </a:p>
        </p:txBody>
      </p:sp>
    </p:spTree>
    <p:extLst>
      <p:ext uri="{BB962C8B-B14F-4D97-AF65-F5344CB8AC3E}">
        <p14:creationId xmlns:p14="http://schemas.microsoft.com/office/powerpoint/2010/main" val="2909768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CC75A9-C4C6-8343-9AE6-178535EBDB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08872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3064</TotalTime>
  <Words>157</Words>
  <Application>Microsoft Macintosh PowerPoint</Application>
  <PresentationFormat>Widescreen</PresentationFormat>
  <Paragraphs>23</Paragraphs>
  <Slides>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ＭＳ Ｐゴシック</vt:lpstr>
      <vt:lpstr>Arial</vt:lpstr>
      <vt:lpstr>Avenir Next</vt:lpstr>
      <vt:lpstr>Calibri</vt:lpstr>
      <vt:lpstr>Calibri Light</vt:lpstr>
      <vt:lpstr>Helvetica</vt:lpstr>
      <vt:lpstr>Optima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Kendall Ellison</cp:lastModifiedBy>
  <cp:revision>72</cp:revision>
  <cp:lastPrinted>2016-03-17T21:44:42Z</cp:lastPrinted>
  <dcterms:created xsi:type="dcterms:W3CDTF">2016-03-15T19:48:57Z</dcterms:created>
  <dcterms:modified xsi:type="dcterms:W3CDTF">2018-10-17T16:38:36Z</dcterms:modified>
</cp:coreProperties>
</file>