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</p:sldMasterIdLst>
  <p:notesMasterIdLst>
    <p:notesMasterId r:id="rId22"/>
  </p:notesMasterIdLst>
  <p:handoutMasterIdLst>
    <p:handoutMasterId r:id="rId23"/>
  </p:handoutMasterIdLst>
  <p:sldIdLst>
    <p:sldId id="262" r:id="rId3"/>
    <p:sldId id="321" r:id="rId4"/>
    <p:sldId id="323" r:id="rId5"/>
    <p:sldId id="322" r:id="rId6"/>
    <p:sldId id="324" r:id="rId7"/>
    <p:sldId id="325" r:id="rId8"/>
    <p:sldId id="326" r:id="rId9"/>
    <p:sldId id="327" r:id="rId10"/>
    <p:sldId id="310" r:id="rId11"/>
    <p:sldId id="311" r:id="rId12"/>
    <p:sldId id="312" r:id="rId13"/>
    <p:sldId id="318" r:id="rId14"/>
    <p:sldId id="316" r:id="rId15"/>
    <p:sldId id="315" r:id="rId16"/>
    <p:sldId id="317" r:id="rId17"/>
    <p:sldId id="314" r:id="rId18"/>
    <p:sldId id="319" r:id="rId19"/>
    <p:sldId id="320" r:id="rId20"/>
    <p:sldId id="3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787D"/>
    <a:srgbClr val="EAD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45"/>
    <p:restoredTop sz="82143"/>
  </p:normalViewPr>
  <p:slideViewPr>
    <p:cSldViewPr snapToGrid="0" snapToObjects="1">
      <p:cViewPr varScale="1">
        <p:scale>
          <a:sx n="77" d="100"/>
          <a:sy n="77" d="100"/>
        </p:scale>
        <p:origin x="16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7" d="100"/>
          <a:sy n="157" d="100"/>
        </p:scale>
        <p:origin x="4808" y="1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B9093-69FB-094F-82C6-85C8A5F5093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D3FEB-C38F-5341-88B2-2EFA7CBBD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4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00E0F-26F2-9540-9231-246151B3BACE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3529C-378A-C04E-A241-965A1F5C6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744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94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D556-627E-5847-861B-4A92D8B91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753881-04DE-A947-9A5B-A4AD81D0A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DB782-6AF8-DF4A-A07E-875C4562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F619-BD2F-9B46-9CCE-B6E1DA55858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09562-0614-654B-AABE-77F257EA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AF733-234F-654A-AC78-EC890AFB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1FC-A712-4741-8C5D-D055D5644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85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E15C5-4F71-524C-936A-AA3BE1A7C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E79D8-F426-9D47-BB27-BECC485B3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4FD6D-1597-E241-8486-F874C8F43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F619-BD2F-9B46-9CCE-B6E1DA55858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F0E5A-B716-D04F-8A26-50124ACF8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056B5-4A09-6B4D-B8FC-2831F7D3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1FC-A712-4741-8C5D-D055D5644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0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D7902-4EC2-964A-97FA-E362821BA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AD40C-34F5-5B42-BAE0-7BCC824D6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00025-D252-E043-93DF-D1578675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F619-BD2F-9B46-9CCE-B6E1DA55858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345FA-6558-F04D-9DDE-85DFEB36D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AA4E3-1B09-4349-8F7D-F533099F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1FC-A712-4741-8C5D-D055D5644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89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11099-C5E4-834C-8205-89790B582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CD369-B332-F54E-B0F2-A6EFF6A1B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A9F39-F7DA-3B42-A40B-898EBE95D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E41F1-9BE5-D241-9C22-3A102AD4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F619-BD2F-9B46-9CCE-B6E1DA55858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A203C-6207-7D44-A2A3-1C663CE4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BE48E-E9FA-1447-AA9D-68B48F43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1FC-A712-4741-8C5D-D055D5644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60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9E4B-D5A1-C946-8651-914EED0F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D35F5-5EB4-B746-9E3B-903B91C4B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BB896-9CC2-0440-8F2D-64259F7BA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4BA775-86AA-C547-9A40-DA0F0E212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51A95F-3356-054E-9566-1B08579F8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48C036-4F94-8C40-BC90-71340D4C7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F619-BD2F-9B46-9CCE-B6E1DA55858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8ABFB-013A-F045-A0A2-74C7B39A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74BB66-01C3-A847-8837-99492461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1FC-A712-4741-8C5D-D055D5644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83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E09C8-7986-DD43-84D6-A8ADAF9E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A3574-D3F7-DB44-89AB-0B9E3165A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F619-BD2F-9B46-9CCE-B6E1DA55858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082A-39B9-1846-B5B6-701B3CE0C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B7D1F-7066-5148-AC70-8E274D9D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1FC-A712-4741-8C5D-D055D5644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0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E8CB84-937B-034F-9080-5C5CBAAF4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F619-BD2F-9B46-9CCE-B6E1DA55858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6941-16C3-E746-8EE9-CF178C29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3A6B9-CD9E-5747-8E1D-4C69CED0A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1FC-A712-4741-8C5D-D055D5644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83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8AD58-628D-134B-BDD3-E87AA3E8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DACA2-1B42-C24A-843E-965ED889C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59642-DFD7-0F4A-93C5-5701BE451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38945-38BB-C448-B8F1-A9C8A4897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F619-BD2F-9B46-9CCE-B6E1DA55858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419CC-BE35-D347-87C3-B7515AE5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2A83D-3EE1-5643-AEF7-14A87D90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1FC-A712-4741-8C5D-D055D5644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9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977DD-FD79-B34A-9400-6DEDC2B02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AE3872-1C5F-AC4F-B06C-A301AE87B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63942-5E01-EE43-948D-4D89E97CC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40F8C-F355-0E48-8FFB-841D8A28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F619-BD2F-9B46-9CCE-B6E1DA55858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6E696-A375-044E-B30E-A62C106D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D2E55-6A93-5A46-A2DF-F08D7465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1FC-A712-4741-8C5D-D055D5644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85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70790-1950-254C-B5DC-77166251C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40DE9-C557-4B44-82D0-13E8C17A5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C6F64-09B3-564B-BF96-A08C06F35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F619-BD2F-9B46-9CCE-B6E1DA55858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72099-0A0D-824B-B721-A9641248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FED3E-AED1-F041-BFC0-97509A07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1FC-A712-4741-8C5D-D055D5644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1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12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D98F34-C9CB-E94A-A334-A49D5BC30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9DF120-36F0-1A44-8169-4803B2113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361AF-D264-2D47-8BCD-74CB1F64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3F619-BD2F-9B46-9CCE-B6E1DA55858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A2902-5A23-4F40-A25B-D149BE5BC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6CDD3-35F4-AD45-8570-B5F389BF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C51FC-A712-4741-8C5D-D055D5644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5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35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562" y="2053771"/>
            <a:ext cx="9144000" cy="3204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771562" y="1122363"/>
            <a:ext cx="9144000" cy="7209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Title of Slide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AF73E-7750-B141-AEEE-616C06E6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15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562" y="1625601"/>
            <a:ext cx="10607638" cy="42502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214BE4-F72F-DC4F-A378-597FE45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62" y="609600"/>
            <a:ext cx="10607638" cy="102552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793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562" y="2053771"/>
            <a:ext cx="9144000" cy="3204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771562" y="1122363"/>
            <a:ext cx="9144000" cy="7209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2049263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1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72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877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60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59" r:id="rId3"/>
    <p:sldLayoutId id="2147483664" r:id="rId4"/>
    <p:sldLayoutId id="2147483656" r:id="rId5"/>
    <p:sldLayoutId id="2147483658" r:id="rId6"/>
    <p:sldLayoutId id="2147483653" r:id="rId7"/>
    <p:sldLayoutId id="2147483667" r:id="rId8"/>
    <p:sldLayoutId id="2147483668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97CD60-3964-9941-8B06-C42450AD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A7A06-CBFB-5841-B322-3BBF98280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ACEF8-6F63-7A41-8554-AC3FE51E13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3F619-BD2F-9B46-9CCE-B6E1DA55858F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D82E4-C082-FE4E-BD37-4EF0F2D84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D257A-0C50-404D-B53B-73ED29ABD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C51FC-A712-4741-8C5D-D055D5644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93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55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176558-13ED-3749-A886-3930E393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5724" y="2261659"/>
            <a:ext cx="8800552" cy="2334681"/>
          </a:xfrm>
        </p:spPr>
        <p:txBody>
          <a:bodyPr/>
          <a:lstStyle/>
          <a:p>
            <a:pPr algn="ctr"/>
            <a:r>
              <a:rPr lang="en-US" sz="4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UNITY OF THE BODY</a:t>
            </a:r>
          </a:p>
          <a:p>
            <a:pPr algn="ctr"/>
            <a:r>
              <a:rPr lang="en-US" sz="4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SIN AGAINST GOD</a:t>
            </a:r>
          </a:p>
          <a:p>
            <a:pPr algn="ctr"/>
            <a:r>
              <a:rPr lang="en-US" sz="4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DESTRUCTION OF THE BELIEVER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6B3A2A-BA89-744C-8AF8-5F3DA026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WHAT IS AT STAKE? </a:t>
            </a:r>
          </a:p>
        </p:txBody>
      </p:sp>
    </p:spTree>
    <p:extLst>
      <p:ext uri="{BB962C8B-B14F-4D97-AF65-F5344CB8AC3E}">
        <p14:creationId xmlns:p14="http://schemas.microsoft.com/office/powerpoint/2010/main" val="1665332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176558-13ED-3749-A886-3930E393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819" y="2278284"/>
            <a:ext cx="10607638" cy="2334681"/>
          </a:xfrm>
        </p:spPr>
        <p:txBody>
          <a:bodyPr/>
          <a:lstStyle/>
          <a:p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ALL THINGS ARE CLEAN </a:t>
            </a:r>
            <a:r>
              <a:rPr lang="en-US" sz="3200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BUT…</a:t>
            </a:r>
          </a:p>
          <a:p>
            <a:pPr algn="ctr"/>
            <a:endParaRPr lang="en-US" sz="3200" u="sng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JUDGING OTHERS IS NOT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IGNORING YOUR CONSCIENCE IS NOT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CAUSING OTHERS TO COMPROMISE IS NOT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6B3A2A-BA89-744C-8AF8-5F3DA026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WHEN IT COMES TO MATTERS OF OPINION…</a:t>
            </a:r>
          </a:p>
        </p:txBody>
      </p:sp>
    </p:spTree>
    <p:extLst>
      <p:ext uri="{BB962C8B-B14F-4D97-AF65-F5344CB8AC3E}">
        <p14:creationId xmlns:p14="http://schemas.microsoft.com/office/powerpoint/2010/main" val="670282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176558-13ED-3749-A886-3930E393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3024" y="2261659"/>
            <a:ext cx="9724714" cy="2334681"/>
          </a:xfrm>
        </p:spPr>
        <p:txBody>
          <a:bodyPr/>
          <a:lstStyle/>
          <a:p>
            <a:pPr algn="ctr"/>
            <a:endParaRPr lang="en-US" sz="3600" u="sng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JUDGING OTHERS IS NOT </a:t>
            </a: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(vv. 3-4, 10-12) </a:t>
            </a:r>
          </a:p>
          <a:p>
            <a:pPr algn="ctr"/>
            <a:endParaRPr lang="en-US"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en-US"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6B3A2A-BA89-744C-8AF8-5F3DA026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ALL THINGS ARE CLEAN </a:t>
            </a:r>
            <a:r>
              <a:rPr lang="en-US" sz="4400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4223010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176558-13ED-3749-A886-3930E393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3" y="872066"/>
            <a:ext cx="10837333" cy="5113867"/>
          </a:xfrm>
        </p:spPr>
        <p:txBody>
          <a:bodyPr/>
          <a:lstStyle/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JUDGMENT: admonition apart from clear manifestations of brotherly love; condemnation</a:t>
            </a:r>
          </a:p>
          <a:p>
            <a:endParaRPr lang="en-US"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 THESSALONIANS 5:14 </a:t>
            </a:r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 4:9</a:t>
            </a: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COLOSSIANS 3:16  3:14</a:t>
            </a: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1 CORINTHIANS 4:13  13:4-7</a:t>
            </a: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HEBREWS 10:24-25  13:1</a:t>
            </a:r>
          </a:p>
          <a:p>
            <a:pPr algn="ctr"/>
            <a:endParaRPr lang="en-US"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4274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176558-13ED-3749-A886-3930E393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3643" y="2699808"/>
            <a:ext cx="9724714" cy="1463674"/>
          </a:xfrm>
        </p:spPr>
        <p:txBody>
          <a:bodyPr/>
          <a:lstStyle/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IGNORING YOUR CONSCIENCE IS NOT</a:t>
            </a: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(vv. 5-9, 14, 22b-23)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6B3A2A-BA89-744C-8AF8-5F3DA026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ALL THINGS ARE CLEAN </a:t>
            </a:r>
            <a:r>
              <a:rPr lang="en-US" sz="4400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1655737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176558-13ED-3749-A886-3930E393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3" y="872066"/>
            <a:ext cx="10837333" cy="5113867"/>
          </a:xfrm>
        </p:spPr>
        <p:txBody>
          <a:bodyPr/>
          <a:lstStyle/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MOTIVES FOR HOW WE HANDLE MATTERS OF OPINION:</a:t>
            </a:r>
          </a:p>
          <a:p>
            <a:endParaRPr lang="en-US"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SELFISH OR NAÏVE PASSIVITY</a:t>
            </a: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CLEAR DEFIANCE</a:t>
            </a: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RIGHTEOUS INTENTIONALITY</a:t>
            </a:r>
          </a:p>
          <a:p>
            <a:pPr algn="ctr"/>
            <a:endParaRPr lang="en-US"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80153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176558-13ED-3749-A886-3930E393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912" y="2714096"/>
            <a:ext cx="10166176" cy="1429808"/>
          </a:xfrm>
        </p:spPr>
        <p:txBody>
          <a:bodyPr/>
          <a:lstStyle/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CAUSING OTHERS TO COMPROMISE IS NOT</a:t>
            </a: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(vv. 13, 15-16, 20-22a)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6B3A2A-BA89-744C-8AF8-5F3DA026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ALL THINGS ARE CLEAN </a:t>
            </a:r>
            <a:r>
              <a:rPr lang="en-US" sz="4400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589447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176558-13ED-3749-A886-3930E393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3" y="872066"/>
            <a:ext cx="10837333" cy="5113867"/>
          </a:xfrm>
        </p:spPr>
        <p:txBody>
          <a:bodyPr/>
          <a:lstStyle/>
          <a:p>
            <a:pPr algn="ctr"/>
            <a:r>
              <a:rPr lang="en-US" sz="3600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BROTHER’S KEEPER</a:t>
            </a:r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: </a:t>
            </a: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ONE DRINK (FREE BUT TEMPTED) </a:t>
            </a:r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 DRUNKENESS (CLEAR SIN)</a:t>
            </a:r>
            <a:endParaRPr lang="en-US"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US"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en-US" sz="3600" u="sng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ROMANS 14 STUMBLING BLOCK:</a:t>
            </a:r>
          </a:p>
          <a:p>
            <a:pPr algn="ctr"/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ONE DRINK (GUILTY CONSCIENCE) </a:t>
            </a:r>
            <a:r>
              <a:rPr lang="en-US" sz="3600" dirty="0">
                <a:latin typeface="Futura Medium" panose="020B0602020204020303" pitchFamily="34" charset="-79"/>
                <a:cs typeface="Futura Medium" panose="020B0602020204020303" pitchFamily="34" charset="-79"/>
                <a:sym typeface="Wingdings" pitchFamily="2" charset="2"/>
              </a:rPr>
              <a:t> PORNOGRAPHY BINGE (CLEAR SIN)</a:t>
            </a:r>
            <a:endParaRPr lang="en-US" sz="3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12648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176558-13ED-3749-A886-3930E393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3024" y="2261659"/>
            <a:ext cx="9724714" cy="2334681"/>
          </a:xfrm>
        </p:spPr>
        <p:txBody>
          <a:bodyPr/>
          <a:lstStyle/>
          <a:p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ALL THINGS ARE CLEAN </a:t>
            </a:r>
            <a:r>
              <a:rPr lang="en-US" sz="3200" u="sng" dirty="0">
                <a:latin typeface="Futura Medium" panose="020B0602020204020303" pitchFamily="34" charset="-79"/>
                <a:cs typeface="Futura Medium" panose="020B0602020204020303" pitchFamily="34" charset="-79"/>
              </a:rPr>
              <a:t>BUT…</a:t>
            </a:r>
          </a:p>
          <a:p>
            <a:endParaRPr lang="en-US" sz="3200" u="sng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JUDGING OTHERS IS NOT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IGNORING YOUR CONSCIENCE IS NOT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CAUSING OTHERS TO COMPROMISE IS NOT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6B3A2A-BA89-744C-8AF8-5F3DA026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WHEN IT COMES TO MATTERS OF OPINION…</a:t>
            </a:r>
          </a:p>
        </p:txBody>
      </p:sp>
    </p:spTree>
    <p:extLst>
      <p:ext uri="{BB962C8B-B14F-4D97-AF65-F5344CB8AC3E}">
        <p14:creationId xmlns:p14="http://schemas.microsoft.com/office/powerpoint/2010/main" val="3706306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E7235AF-EFF3-254D-9903-30729451E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Please be sure to sign in and print a name tag. It has your small group room in the corner.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If you do not have a small group, stay in here and come to the front where </a:t>
            </a:r>
            <a:r>
              <a:rPr lang="en-US" sz="3200" dirty="0" err="1"/>
              <a:t>Hil</a:t>
            </a:r>
            <a:r>
              <a:rPr lang="en-US" sz="3200" dirty="0"/>
              <a:t> Bowman and Rob Heath will lead the Open Group.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If your group meets in the West Tower, please use the skybridge.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257559-8FAA-EF49-83E4-6A12D2C94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2740762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6FF1CC-574E-5C4F-9149-2D8E49861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28" r="4215" b="35555"/>
          <a:stretch/>
        </p:blipFill>
        <p:spPr>
          <a:xfrm>
            <a:off x="3369733" y="322661"/>
            <a:ext cx="5452533" cy="62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74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1FDBFA-10EF-9548-B0B0-CF7E439A3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7" b="10139"/>
          <a:stretch/>
        </p:blipFill>
        <p:spPr>
          <a:xfrm>
            <a:off x="2626647" y="148682"/>
            <a:ext cx="6938706" cy="656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42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01EE2A-614D-AB41-B493-3E854B61C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5" t="15740" r="12402" b="1111"/>
          <a:stretch/>
        </p:blipFill>
        <p:spPr>
          <a:xfrm>
            <a:off x="2658533" y="287202"/>
            <a:ext cx="6841067" cy="628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7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1722F-7406-3648-9ECA-A5D1E9C21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1" t="30693" r="5180"/>
          <a:stretch/>
        </p:blipFill>
        <p:spPr>
          <a:xfrm>
            <a:off x="3523322" y="895420"/>
            <a:ext cx="5043757" cy="4766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646656-BE0A-5B4E-B546-27C188E95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59" t="24028" r="4074" b="10416"/>
          <a:stretch/>
        </p:blipFill>
        <p:spPr>
          <a:xfrm>
            <a:off x="254002" y="895420"/>
            <a:ext cx="3090297" cy="4766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7DAE19-866F-1B49-89F8-123C670295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45" t="10556" r="12500"/>
          <a:stretch/>
        </p:blipFill>
        <p:spPr>
          <a:xfrm>
            <a:off x="8729170" y="899115"/>
            <a:ext cx="3412032" cy="476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96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58AFC2-DF59-5F4A-84EA-FF503EA5A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1" t="1710"/>
          <a:stretch/>
        </p:blipFill>
        <p:spPr>
          <a:xfrm>
            <a:off x="1989667" y="319875"/>
            <a:ext cx="8212666" cy="621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39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01E9E1-7876-C144-8E42-87A41EAA4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978B48-EDE5-404D-BB7C-F6E1A87E3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" y="4128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4F9C75-C564-8441-BA8D-69C9C0A03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412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57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01E9E1-7876-C144-8E42-87A41EAA4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978B48-EDE5-404D-BB7C-F6E1A87E3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" y="4128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9D8FFC-2B90-AD4E-A682-0E7454A85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37" y="839131"/>
            <a:ext cx="7579869" cy="490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44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9279CC-F87E-0B4A-AF41-5FEFA36BDD32}"/>
              </a:ext>
            </a:extLst>
          </p:cNvPr>
          <p:cNvSpPr/>
          <p:nvPr/>
        </p:nvSpPr>
        <p:spPr>
          <a:xfrm>
            <a:off x="2778575" y="140287"/>
            <a:ext cx="6634835" cy="663483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5F679A-06D8-FA4E-81B0-DE58DDC2450D}"/>
              </a:ext>
            </a:extLst>
          </p:cNvPr>
          <p:cNvSpPr/>
          <p:nvPr/>
        </p:nvSpPr>
        <p:spPr>
          <a:xfrm>
            <a:off x="3534981" y="869496"/>
            <a:ext cx="5071390" cy="5068383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3E6B5E-F5AC-2144-B7F4-1BCA759EBD6B}"/>
              </a:ext>
            </a:extLst>
          </p:cNvPr>
          <p:cNvSpPr/>
          <p:nvPr/>
        </p:nvSpPr>
        <p:spPr>
          <a:xfrm>
            <a:off x="4381221" y="1714541"/>
            <a:ext cx="3418701" cy="34187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BD2FA0-8A22-2C4E-A84F-1E5A53C24B8A}"/>
              </a:ext>
            </a:extLst>
          </p:cNvPr>
          <p:cNvSpPr/>
          <p:nvPr/>
        </p:nvSpPr>
        <p:spPr>
          <a:xfrm>
            <a:off x="5170888" y="2541191"/>
            <a:ext cx="1833028" cy="183302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749A4B-F9F8-EF40-BB49-36C12E6661DB}"/>
              </a:ext>
            </a:extLst>
          </p:cNvPr>
          <p:cNvSpPr txBox="1"/>
          <p:nvPr/>
        </p:nvSpPr>
        <p:spPr>
          <a:xfrm>
            <a:off x="4512727" y="1074502"/>
            <a:ext cx="316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OPINIONS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7023E-5903-D24F-8F77-9AFB67F99AB7}"/>
              </a:ext>
            </a:extLst>
          </p:cNvPr>
          <p:cNvSpPr txBox="1"/>
          <p:nvPr/>
        </p:nvSpPr>
        <p:spPr>
          <a:xfrm>
            <a:off x="4333734" y="1883040"/>
            <a:ext cx="3513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CONVICTIONS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14FE13-DA21-5E41-871E-38BF3BADF2B5}"/>
              </a:ext>
            </a:extLst>
          </p:cNvPr>
          <p:cNvSpPr txBox="1"/>
          <p:nvPr/>
        </p:nvSpPr>
        <p:spPr>
          <a:xfrm>
            <a:off x="4512727" y="253417"/>
            <a:ext cx="316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QUESTIONS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A5E534-4DE6-3949-B3C8-271D52BFF1A9}"/>
              </a:ext>
            </a:extLst>
          </p:cNvPr>
          <p:cNvSpPr txBox="1"/>
          <p:nvPr/>
        </p:nvSpPr>
        <p:spPr>
          <a:xfrm>
            <a:off x="4663936" y="2776371"/>
            <a:ext cx="2853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ESSENTIALS</a:t>
            </a:r>
          </a:p>
        </p:txBody>
      </p:sp>
    </p:spTree>
    <p:extLst>
      <p:ext uri="{BB962C8B-B14F-4D97-AF65-F5344CB8AC3E}">
        <p14:creationId xmlns:p14="http://schemas.microsoft.com/office/powerpoint/2010/main" val="7734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33601</TotalTime>
  <Words>283</Words>
  <Application>Microsoft Macintosh PowerPoint</Application>
  <PresentationFormat>Widescreen</PresentationFormat>
  <Paragraphs>50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Futura Medium</vt:lpstr>
      <vt:lpstr>Helvetica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AT STAKE? </vt:lpstr>
      <vt:lpstr>WHEN IT COMES TO MATTERS OF OPINION…</vt:lpstr>
      <vt:lpstr>ALL THINGS ARE CLEAN BUT…</vt:lpstr>
      <vt:lpstr>PowerPoint Presentation</vt:lpstr>
      <vt:lpstr>ALL THINGS ARE CLEAN BUT…</vt:lpstr>
      <vt:lpstr>PowerPoint Presentation</vt:lpstr>
      <vt:lpstr>ALL THINGS ARE CLEAN BUT…</vt:lpstr>
      <vt:lpstr>PowerPoint Presentation</vt:lpstr>
      <vt:lpstr>WHEN IT COMES TO MATTERS OF OPINION…</vt:lpstr>
      <vt:lpstr>Announcements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Kendall Ellison</cp:lastModifiedBy>
  <cp:revision>107</cp:revision>
  <cp:lastPrinted>2016-03-17T21:44:42Z</cp:lastPrinted>
  <dcterms:created xsi:type="dcterms:W3CDTF">2016-03-15T19:48:57Z</dcterms:created>
  <dcterms:modified xsi:type="dcterms:W3CDTF">2018-10-31T21:09:57Z</dcterms:modified>
</cp:coreProperties>
</file>