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80" r:id="rId3"/>
    <p:sldId id="266" r:id="rId4"/>
    <p:sldId id="275" r:id="rId5"/>
    <p:sldId id="276" r:id="rId6"/>
    <p:sldId id="281" r:id="rId7"/>
    <p:sldId id="277" r:id="rId8"/>
    <p:sldId id="278" r:id="rId9"/>
    <p:sldId id="279"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666C"/>
    <a:srgbClr val="AE8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6"/>
    <p:restoredTop sz="94281"/>
  </p:normalViewPr>
  <p:slideViewPr>
    <p:cSldViewPr snapToGrid="0" snapToObjects="1">
      <p:cViewPr varScale="1">
        <p:scale>
          <a:sx n="105" d="100"/>
          <a:sy n="105" d="100"/>
        </p:scale>
        <p:origin x="7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71089-77EC-FE41-85A3-3A8D81620010}" type="datetimeFigureOut">
              <a:rPr lang="en-US" smtClean="0"/>
              <a:t>4/4/21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0FA26-771E-2149-A76E-27F458EFAA3B}" type="slidenum">
              <a:rPr lang="en-US" smtClean="0"/>
              <a:t>‹#›</a:t>
            </a:fld>
            <a:endParaRPr lang="en-US"/>
          </a:p>
        </p:txBody>
      </p:sp>
    </p:spTree>
    <p:extLst>
      <p:ext uri="{BB962C8B-B14F-4D97-AF65-F5344CB8AC3E}">
        <p14:creationId xmlns:p14="http://schemas.microsoft.com/office/powerpoint/2010/main" val="336264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B0FA26-771E-2149-A76E-27F458EFAA3B}" type="slidenum">
              <a:rPr lang="en-US" smtClean="0"/>
              <a:t>1</a:t>
            </a:fld>
            <a:endParaRPr lang="en-US"/>
          </a:p>
        </p:txBody>
      </p:sp>
    </p:spTree>
    <p:extLst>
      <p:ext uri="{BB962C8B-B14F-4D97-AF65-F5344CB8AC3E}">
        <p14:creationId xmlns:p14="http://schemas.microsoft.com/office/powerpoint/2010/main" val="1414318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sunset in the background&#10;&#10;Description automatically generated">
            <a:extLst>
              <a:ext uri="{FF2B5EF4-FFF2-40B4-BE49-F238E27FC236}">
                <a16:creationId xmlns:a16="http://schemas.microsoft.com/office/drawing/2014/main" id="{3776958F-71B2-664D-8CE8-36CC138B14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2C21DCEC-B78A-4643-8662-10471A84AE32}"/>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19BDAE74-6708-0143-83E9-9E6D0C3F0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B8313-C515-9743-B64D-FC11E5F06C4A}"/>
              </a:ext>
            </a:extLst>
          </p:cNvPr>
          <p:cNvSpPr>
            <a:spLocks noGrp="1"/>
          </p:cNvSpPr>
          <p:nvPr>
            <p:ph type="sldNum" sz="quarter" idx="12"/>
          </p:nvPr>
        </p:nvSpPr>
        <p:spPr/>
        <p:txBody>
          <a:bodyPr/>
          <a:lstStyle/>
          <a:p>
            <a:fld id="{51E3DE17-11DF-9E47-9DDE-43CDC5F0ECDE}"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5183AF30-D66D-1341-B9D4-530F7A0282B3}"/>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617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2FF1B-7D8C-574F-9B26-630DA3AED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B05E54-36C4-0349-99D2-C2B8BCA72F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D09DF-8032-C34B-A066-E9A829163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DC064-3608-D64D-9B50-F7157C8A4B8E}"/>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6" name="Footer Placeholder 5">
            <a:extLst>
              <a:ext uri="{FF2B5EF4-FFF2-40B4-BE49-F238E27FC236}">
                <a16:creationId xmlns:a16="http://schemas.microsoft.com/office/drawing/2014/main" id="{BEF062DE-2F95-BE4A-86D1-CC2DC59E8D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01D42-A511-F64A-9D48-1DFADE18FEF3}"/>
              </a:ext>
            </a:extLst>
          </p:cNvPr>
          <p:cNvSpPr>
            <a:spLocks noGrp="1"/>
          </p:cNvSpPr>
          <p:nvPr>
            <p:ph type="sldNum" sz="quarter" idx="12"/>
          </p:nvPr>
        </p:nvSpPr>
        <p:spPr/>
        <p:txBody>
          <a:bodyPr/>
          <a:lstStyle/>
          <a:p>
            <a:fld id="{51E3DE17-11DF-9E47-9DDE-43CDC5F0ECDE}" type="slidenum">
              <a:rPr lang="en-US" smtClean="0"/>
              <a:t>‹#›</a:t>
            </a:fld>
            <a:endParaRPr lang="en-US"/>
          </a:p>
        </p:txBody>
      </p:sp>
    </p:spTree>
    <p:extLst>
      <p:ext uri="{BB962C8B-B14F-4D97-AF65-F5344CB8AC3E}">
        <p14:creationId xmlns:p14="http://schemas.microsoft.com/office/powerpoint/2010/main" val="97348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4AE9-F31C-3A42-8B24-11069B45F7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2077AC-1687-D640-A019-965E6D434B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2BB9A-CC42-524E-8F46-C1278F8CD210}"/>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C68D00B3-80D1-1B4A-97C7-0F82E99D9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C40E3-D93F-5248-B291-98BE6B823A79}"/>
              </a:ext>
            </a:extLst>
          </p:cNvPr>
          <p:cNvSpPr>
            <a:spLocks noGrp="1"/>
          </p:cNvSpPr>
          <p:nvPr>
            <p:ph type="sldNum" sz="quarter" idx="12"/>
          </p:nvPr>
        </p:nvSpPr>
        <p:spPr/>
        <p:txBody>
          <a:bodyPr/>
          <a:lstStyle/>
          <a:p>
            <a:fld id="{51E3DE17-11DF-9E47-9DDE-43CDC5F0ECDE}" type="slidenum">
              <a:rPr lang="en-US" smtClean="0"/>
              <a:t>‹#›</a:t>
            </a:fld>
            <a:endParaRPr lang="en-US"/>
          </a:p>
        </p:txBody>
      </p:sp>
    </p:spTree>
    <p:extLst>
      <p:ext uri="{BB962C8B-B14F-4D97-AF65-F5344CB8AC3E}">
        <p14:creationId xmlns:p14="http://schemas.microsoft.com/office/powerpoint/2010/main" val="42351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D9F03-EC05-CA46-AF6F-4FA3AD6DEF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BC254A-3FBC-2E46-A11B-22D206D13E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3EFEE-58D6-1547-A7ED-016616153236}"/>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A97E6549-E0F2-A64B-8BBE-0949189A1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33196-DB51-C448-962D-B043C522250B}"/>
              </a:ext>
            </a:extLst>
          </p:cNvPr>
          <p:cNvSpPr>
            <a:spLocks noGrp="1"/>
          </p:cNvSpPr>
          <p:nvPr>
            <p:ph type="sldNum" sz="quarter" idx="12"/>
          </p:nvPr>
        </p:nvSpPr>
        <p:spPr/>
        <p:txBody>
          <a:bodyPr/>
          <a:lstStyle/>
          <a:p>
            <a:fld id="{51E3DE17-11DF-9E47-9DDE-43CDC5F0ECDE}" type="slidenum">
              <a:rPr lang="en-US" smtClean="0"/>
              <a:t>‹#›</a:t>
            </a:fld>
            <a:endParaRPr lang="en-US"/>
          </a:p>
        </p:txBody>
      </p:sp>
    </p:spTree>
    <p:extLst>
      <p:ext uri="{BB962C8B-B14F-4D97-AF65-F5344CB8AC3E}">
        <p14:creationId xmlns:p14="http://schemas.microsoft.com/office/powerpoint/2010/main" val="384031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 picture containing sitting, large, standing&#10;&#10;Description automatically generated">
            <a:extLst>
              <a:ext uri="{FF2B5EF4-FFF2-40B4-BE49-F238E27FC236}">
                <a16:creationId xmlns:a16="http://schemas.microsoft.com/office/drawing/2014/main" id="{C525BF62-F9A6-074B-BA94-617EE75A23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2C21DCEC-B78A-4643-8662-10471A84AE32}"/>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19BDAE74-6708-0143-83E9-9E6D0C3F0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B8313-C515-9743-B64D-FC11E5F06C4A}"/>
              </a:ext>
            </a:extLst>
          </p:cNvPr>
          <p:cNvSpPr>
            <a:spLocks noGrp="1"/>
          </p:cNvSpPr>
          <p:nvPr>
            <p:ph type="sldNum" sz="quarter" idx="12"/>
          </p:nvPr>
        </p:nvSpPr>
        <p:spPr/>
        <p:txBody>
          <a:bodyPr/>
          <a:lstStyle/>
          <a:p>
            <a:fld id="{51E3DE17-11DF-9E47-9DDE-43CDC5F0ECDE}"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5183AF30-D66D-1341-B9D4-530F7A0282B3}"/>
              </a:ext>
            </a:extLst>
          </p:cNvPr>
          <p:cNvPicPr>
            <a:picLocks noChangeAspect="1"/>
          </p:cNvPicPr>
          <p:nvPr userDrawn="1"/>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400691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A sunset in the background&#10;&#10;Description automatically generated">
            <a:extLst>
              <a:ext uri="{FF2B5EF4-FFF2-40B4-BE49-F238E27FC236}">
                <a16:creationId xmlns:a16="http://schemas.microsoft.com/office/drawing/2014/main" id="{3776958F-71B2-664D-8CE8-36CC138B14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10CA51-FE80-894E-AC5F-B1616D2C7942}"/>
              </a:ext>
            </a:extLst>
          </p:cNvPr>
          <p:cNvSpPr>
            <a:spLocks noGrp="1"/>
          </p:cNvSpPr>
          <p:nvPr>
            <p:ph type="ctrTitle" hasCustomPrompt="1"/>
          </p:nvPr>
        </p:nvSpPr>
        <p:spPr>
          <a:xfrm>
            <a:off x="1588158" y="1083272"/>
            <a:ext cx="9015681" cy="1015195"/>
          </a:xfrm>
        </p:spPr>
        <p:txBody>
          <a:bodyPr anchor="b">
            <a:normAutofit/>
          </a:bodyPr>
          <a:lstStyle>
            <a:lvl1pPr algn="ctr">
              <a:defRPr sz="5200">
                <a:solidFill>
                  <a:srgbClr val="5D666C"/>
                </a:solidFill>
                <a:latin typeface="Optima" panose="0200050306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5DCB1319-7753-0C47-A031-2D3BECD5311A}"/>
              </a:ext>
            </a:extLst>
          </p:cNvPr>
          <p:cNvSpPr>
            <a:spLocks noGrp="1"/>
          </p:cNvSpPr>
          <p:nvPr>
            <p:ph type="subTitle" idx="1"/>
          </p:nvPr>
        </p:nvSpPr>
        <p:spPr>
          <a:xfrm>
            <a:off x="1523999" y="4688653"/>
            <a:ext cx="9144000" cy="1381125"/>
          </a:xfrm>
        </p:spPr>
        <p:txBody>
          <a:bodyPr/>
          <a:lstStyle>
            <a:lvl1pPr marL="0" indent="0" algn="ctr">
              <a:buNone/>
              <a:defRPr sz="2400">
                <a:solidFill>
                  <a:srgbClr val="5D666C"/>
                </a:solidFill>
                <a:latin typeface="Didot" panose="02000503000000020003" pitchFamily="2" charset="-79"/>
                <a:cs typeface="Didot" panose="02000503000000020003"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C21DCEC-B78A-4643-8662-10471A84AE32}"/>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19BDAE74-6708-0143-83E9-9E6D0C3F0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B8313-C515-9743-B64D-FC11E5F06C4A}"/>
              </a:ext>
            </a:extLst>
          </p:cNvPr>
          <p:cNvSpPr>
            <a:spLocks noGrp="1"/>
          </p:cNvSpPr>
          <p:nvPr>
            <p:ph type="sldNum" sz="quarter" idx="12"/>
          </p:nvPr>
        </p:nvSpPr>
        <p:spPr/>
        <p:txBody>
          <a:bodyPr/>
          <a:lstStyle/>
          <a:p>
            <a:fld id="{51E3DE17-11DF-9E47-9DDE-43CDC5F0ECDE}"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45C335D6-9365-3C40-B2B9-8D4ED049C46E}"/>
              </a:ext>
            </a:extLst>
          </p:cNvPr>
          <p:cNvPicPr>
            <a:picLocks noChangeAspect="1"/>
          </p:cNvPicPr>
          <p:nvPr userDrawn="1"/>
        </p:nvPicPr>
        <p:blipFill>
          <a:blip r:embed="rId3"/>
          <a:stretch>
            <a:fillRect/>
          </a:stretch>
        </p:blipFill>
        <p:spPr>
          <a:xfrm>
            <a:off x="2338119" y="1315192"/>
            <a:ext cx="7515762" cy="4227616"/>
          </a:xfrm>
          <a:prstGeom prst="rect">
            <a:avLst/>
          </a:prstGeom>
        </p:spPr>
      </p:pic>
    </p:spTree>
    <p:extLst>
      <p:ext uri="{BB962C8B-B14F-4D97-AF65-F5344CB8AC3E}">
        <p14:creationId xmlns:p14="http://schemas.microsoft.com/office/powerpoint/2010/main" val="28810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4" name="Picture 13" descr="A picture containing sitting, large, standing&#10;&#10;Description automatically generated">
            <a:extLst>
              <a:ext uri="{FF2B5EF4-FFF2-40B4-BE49-F238E27FC236}">
                <a16:creationId xmlns:a16="http://schemas.microsoft.com/office/drawing/2014/main" id="{9066FA0F-EDA2-0842-9BD2-82C3142A89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10CA51-FE80-894E-AC5F-B1616D2C7942}"/>
              </a:ext>
            </a:extLst>
          </p:cNvPr>
          <p:cNvSpPr>
            <a:spLocks noGrp="1"/>
          </p:cNvSpPr>
          <p:nvPr>
            <p:ph type="ctrTitle"/>
          </p:nvPr>
        </p:nvSpPr>
        <p:spPr>
          <a:xfrm>
            <a:off x="1588158" y="1083272"/>
            <a:ext cx="9015681" cy="1015195"/>
          </a:xfrm>
        </p:spPr>
        <p:txBody>
          <a:bodyPr anchor="b">
            <a:normAutofit/>
          </a:bodyPr>
          <a:lstStyle>
            <a:lvl1pPr algn="ctr">
              <a:defRPr sz="5200">
                <a:solidFill>
                  <a:srgbClr val="5D666C"/>
                </a:solidFill>
                <a:latin typeface="Optima" panose="0200050306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5DCB1319-7753-0C47-A031-2D3BECD5311A}"/>
              </a:ext>
            </a:extLst>
          </p:cNvPr>
          <p:cNvSpPr>
            <a:spLocks noGrp="1"/>
          </p:cNvSpPr>
          <p:nvPr>
            <p:ph type="subTitle" idx="1"/>
          </p:nvPr>
        </p:nvSpPr>
        <p:spPr>
          <a:xfrm>
            <a:off x="1523999" y="4688653"/>
            <a:ext cx="9144000" cy="1381125"/>
          </a:xfrm>
        </p:spPr>
        <p:txBody>
          <a:bodyPr/>
          <a:lstStyle>
            <a:lvl1pPr marL="0" indent="0" algn="ctr">
              <a:buNone/>
              <a:defRPr sz="2400">
                <a:solidFill>
                  <a:srgbClr val="5D666C"/>
                </a:solidFill>
                <a:latin typeface="Didot" panose="02000503000000020003" pitchFamily="2" charset="-79"/>
                <a:cs typeface="Didot" panose="02000503000000020003"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C21DCEC-B78A-4643-8662-10471A84AE32}"/>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19BDAE74-6708-0143-83E9-9E6D0C3F0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B8313-C515-9743-B64D-FC11E5F06C4A}"/>
              </a:ext>
            </a:extLst>
          </p:cNvPr>
          <p:cNvSpPr>
            <a:spLocks noGrp="1"/>
          </p:cNvSpPr>
          <p:nvPr>
            <p:ph type="sldNum" sz="quarter" idx="12"/>
          </p:nvPr>
        </p:nvSpPr>
        <p:spPr/>
        <p:txBody>
          <a:bodyPr/>
          <a:lstStyle/>
          <a:p>
            <a:fld id="{51E3DE17-11DF-9E47-9DDE-43CDC5F0ECDE}"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45C335D6-9365-3C40-B2B9-8D4ED049C46E}"/>
              </a:ext>
            </a:extLst>
          </p:cNvPr>
          <p:cNvPicPr>
            <a:picLocks noChangeAspect="1"/>
          </p:cNvPicPr>
          <p:nvPr userDrawn="1"/>
        </p:nvPicPr>
        <p:blipFill>
          <a:blip r:embed="rId3"/>
          <a:stretch>
            <a:fillRect/>
          </a:stretch>
        </p:blipFill>
        <p:spPr>
          <a:xfrm>
            <a:off x="2338119" y="1315192"/>
            <a:ext cx="7515762" cy="4227616"/>
          </a:xfrm>
          <a:prstGeom prst="rect">
            <a:avLst/>
          </a:prstGeom>
        </p:spPr>
      </p:pic>
    </p:spTree>
    <p:extLst>
      <p:ext uri="{BB962C8B-B14F-4D97-AF65-F5344CB8AC3E}">
        <p14:creationId xmlns:p14="http://schemas.microsoft.com/office/powerpoint/2010/main" val="310238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sunset in the background&#10;&#10;Description automatically generated">
            <a:extLst>
              <a:ext uri="{FF2B5EF4-FFF2-40B4-BE49-F238E27FC236}">
                <a16:creationId xmlns:a16="http://schemas.microsoft.com/office/drawing/2014/main" id="{74D0861F-610B-8A4C-9625-66A5B5BDDA9A}"/>
              </a:ext>
            </a:extLst>
          </p:cNvPr>
          <p:cNvPicPr>
            <a:picLocks noChangeAspect="1"/>
          </p:cNvPicPr>
          <p:nvPr userDrawn="1"/>
        </p:nvPicPr>
        <p:blipFill>
          <a:blip r:embed="rId2"/>
          <a:stretch>
            <a:fillRect/>
          </a:stretch>
        </p:blipFill>
        <p:spPr>
          <a:xfrm>
            <a:off x="0" y="0"/>
            <a:ext cx="12192000" cy="1690688"/>
          </a:xfrm>
          <a:prstGeom prst="rect">
            <a:avLst/>
          </a:prstGeom>
        </p:spPr>
      </p:pic>
      <p:sp>
        <p:nvSpPr>
          <p:cNvPr id="2" name="Title 1">
            <a:extLst>
              <a:ext uri="{FF2B5EF4-FFF2-40B4-BE49-F238E27FC236}">
                <a16:creationId xmlns:a16="http://schemas.microsoft.com/office/drawing/2014/main" id="{F2FB3BFC-D874-0743-8693-06EFF05BB606}"/>
              </a:ext>
            </a:extLst>
          </p:cNvPr>
          <p:cNvSpPr>
            <a:spLocks noGrp="1"/>
          </p:cNvSpPr>
          <p:nvPr>
            <p:ph type="title" hasCustomPrompt="1"/>
          </p:nvPr>
        </p:nvSpPr>
        <p:spPr>
          <a:xfrm>
            <a:off x="838200" y="182562"/>
            <a:ext cx="10515600" cy="1325563"/>
          </a:xfrm>
        </p:spPr>
        <p:txBody>
          <a:bodyPr/>
          <a:lstStyle>
            <a:lvl1pPr>
              <a:defRPr>
                <a:solidFill>
                  <a:schemeClr val="bg1">
                    <a:lumMod val="95000"/>
                  </a:schemeClr>
                </a:solidFill>
                <a:latin typeface="Optima" panose="0200050306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D6B43D3-CD58-A541-AEF9-7C9DF19AADE5}"/>
              </a:ext>
            </a:extLst>
          </p:cNvPr>
          <p:cNvSpPr>
            <a:spLocks noGrp="1"/>
          </p:cNvSpPr>
          <p:nvPr>
            <p:ph idx="1"/>
          </p:nvPr>
        </p:nvSpPr>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44501A-5E71-0B43-8A3C-3E9F20822233}"/>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EF3580C5-03A9-234A-87A7-603E89FD7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6B632-811D-A045-A9A5-C8808CA5E694}"/>
              </a:ext>
            </a:extLst>
          </p:cNvPr>
          <p:cNvSpPr>
            <a:spLocks noGrp="1"/>
          </p:cNvSpPr>
          <p:nvPr>
            <p:ph type="sldNum" sz="quarter" idx="12"/>
          </p:nvPr>
        </p:nvSpPr>
        <p:spPr/>
        <p:txBody>
          <a:bodyPr/>
          <a:lstStyle/>
          <a:p>
            <a:fld id="{51E3DE17-11DF-9E47-9DDE-43CDC5F0ECDE}" type="slidenum">
              <a:rPr lang="en-US" smtClean="0"/>
              <a:t>‹#›</a:t>
            </a:fld>
            <a:endParaRPr lang="en-US"/>
          </a:p>
        </p:txBody>
      </p:sp>
    </p:spTree>
    <p:extLst>
      <p:ext uri="{BB962C8B-B14F-4D97-AF65-F5344CB8AC3E}">
        <p14:creationId xmlns:p14="http://schemas.microsoft.com/office/powerpoint/2010/main" val="20378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5694-8680-184E-AA43-DC13721409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9C5D58-CBD5-DE48-B8F3-86800C0FAA63}"/>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4" name="Footer Placeholder 3">
            <a:extLst>
              <a:ext uri="{FF2B5EF4-FFF2-40B4-BE49-F238E27FC236}">
                <a16:creationId xmlns:a16="http://schemas.microsoft.com/office/drawing/2014/main" id="{48FB9EE0-67F8-4347-A0C4-19A7CBFE3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716C03-CC3C-684D-81B6-828D0AAA2FA4}"/>
              </a:ext>
            </a:extLst>
          </p:cNvPr>
          <p:cNvSpPr>
            <a:spLocks noGrp="1"/>
          </p:cNvSpPr>
          <p:nvPr>
            <p:ph type="sldNum" sz="quarter" idx="12"/>
          </p:nvPr>
        </p:nvSpPr>
        <p:spPr/>
        <p:txBody>
          <a:bodyPr/>
          <a:lstStyle/>
          <a:p>
            <a:fld id="{51E3DE17-11DF-9E47-9DDE-43CDC5F0ECDE}" type="slidenum">
              <a:rPr lang="en-US" smtClean="0"/>
              <a:t>‹#›</a:t>
            </a:fld>
            <a:endParaRPr lang="en-US"/>
          </a:p>
        </p:txBody>
      </p:sp>
    </p:spTree>
    <p:extLst>
      <p:ext uri="{BB962C8B-B14F-4D97-AF65-F5344CB8AC3E}">
        <p14:creationId xmlns:p14="http://schemas.microsoft.com/office/powerpoint/2010/main" val="133047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5D797B1-EC5F-1A4F-92F3-C844431BEE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picture containing large, walking, person, water&#10;&#10;Description automatically generated">
            <a:extLst>
              <a:ext uri="{FF2B5EF4-FFF2-40B4-BE49-F238E27FC236}">
                <a16:creationId xmlns:a16="http://schemas.microsoft.com/office/drawing/2014/main" id="{C52D0D63-58EB-E844-98E4-016EFB4048E7}"/>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061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142C6F69-4327-3E44-829D-7CD26E37A77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480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3E32-D2A4-0C4E-B664-01282B721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8AB0AE-ED1D-3E40-825A-DDD599928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FF0A9A-B98C-6345-8E63-F631F078C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6ED81-66E9-2F4A-9C21-6B3DA7714249}"/>
              </a:ext>
            </a:extLst>
          </p:cNvPr>
          <p:cNvSpPr>
            <a:spLocks noGrp="1"/>
          </p:cNvSpPr>
          <p:nvPr>
            <p:ph type="dt" sz="half" idx="10"/>
          </p:nvPr>
        </p:nvSpPr>
        <p:spPr/>
        <p:txBody>
          <a:bodyPr/>
          <a:lstStyle/>
          <a:p>
            <a:fld id="{1697586D-7111-8A4B-ABB8-A7CC7501A0B3}" type="datetimeFigureOut">
              <a:rPr lang="en-US" smtClean="0"/>
              <a:t>4/4/21</a:t>
            </a:fld>
            <a:endParaRPr lang="en-US"/>
          </a:p>
        </p:txBody>
      </p:sp>
      <p:sp>
        <p:nvSpPr>
          <p:cNvPr id="6" name="Footer Placeholder 5">
            <a:extLst>
              <a:ext uri="{FF2B5EF4-FFF2-40B4-BE49-F238E27FC236}">
                <a16:creationId xmlns:a16="http://schemas.microsoft.com/office/drawing/2014/main" id="{91BB39E9-6637-3641-ADF1-D84233EF2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C5EE8-50C7-A641-8CAE-FA8C9609C1C2}"/>
              </a:ext>
            </a:extLst>
          </p:cNvPr>
          <p:cNvSpPr>
            <a:spLocks noGrp="1"/>
          </p:cNvSpPr>
          <p:nvPr>
            <p:ph type="sldNum" sz="quarter" idx="12"/>
          </p:nvPr>
        </p:nvSpPr>
        <p:spPr/>
        <p:txBody>
          <a:bodyPr/>
          <a:lstStyle/>
          <a:p>
            <a:fld id="{51E3DE17-11DF-9E47-9DDE-43CDC5F0ECDE}" type="slidenum">
              <a:rPr lang="en-US" smtClean="0"/>
              <a:t>‹#›</a:t>
            </a:fld>
            <a:endParaRPr lang="en-US"/>
          </a:p>
        </p:txBody>
      </p:sp>
    </p:spTree>
    <p:extLst>
      <p:ext uri="{BB962C8B-B14F-4D97-AF65-F5344CB8AC3E}">
        <p14:creationId xmlns:p14="http://schemas.microsoft.com/office/powerpoint/2010/main" val="220057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7BF2AB-5725-F146-84A7-11CB4C2EE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8278A3-31DD-7E41-956E-B39B6A971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09C07-D1E0-8E49-9162-E88C4F875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7586D-7111-8A4B-ABB8-A7CC7501A0B3}" type="datetimeFigureOut">
              <a:rPr lang="en-US" smtClean="0"/>
              <a:t>4/4/21</a:t>
            </a:fld>
            <a:endParaRPr lang="en-US"/>
          </a:p>
        </p:txBody>
      </p:sp>
      <p:sp>
        <p:nvSpPr>
          <p:cNvPr id="5" name="Footer Placeholder 4">
            <a:extLst>
              <a:ext uri="{FF2B5EF4-FFF2-40B4-BE49-F238E27FC236}">
                <a16:creationId xmlns:a16="http://schemas.microsoft.com/office/drawing/2014/main" id="{09AD9B64-F5DF-FB44-9D25-DE6D96A49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CF0975-B2D1-9546-B190-A09C8DE70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3DE17-11DF-9E47-9DDE-43CDC5F0ECDE}" type="slidenum">
              <a:rPr lang="en-US" smtClean="0"/>
              <a:t>‹#›</a:t>
            </a:fld>
            <a:endParaRPr lang="en-US"/>
          </a:p>
        </p:txBody>
      </p:sp>
    </p:spTree>
    <p:extLst>
      <p:ext uri="{BB962C8B-B14F-4D97-AF65-F5344CB8AC3E}">
        <p14:creationId xmlns:p14="http://schemas.microsoft.com/office/powerpoint/2010/main" val="299992150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50" r:id="rId5"/>
    <p:sldLayoutId id="2147483654" r:id="rId6"/>
    <p:sldLayoutId id="2147483655" r:id="rId7"/>
    <p:sldLayoutId id="2147483663"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82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349BD-F909-8D44-B368-9917B6A54432}"/>
              </a:ext>
            </a:extLst>
          </p:cNvPr>
          <p:cNvSpPr txBox="1"/>
          <p:nvPr/>
        </p:nvSpPr>
        <p:spPr>
          <a:xfrm>
            <a:off x="1257300" y="3044279"/>
            <a:ext cx="9483852" cy="769441"/>
          </a:xfrm>
          <a:prstGeom prst="rect">
            <a:avLst/>
          </a:prstGeom>
          <a:noFill/>
        </p:spPr>
        <p:txBody>
          <a:bodyPr wrap="square" rtlCol="0">
            <a:spAutoFit/>
          </a:bodyPr>
          <a:lstStyle/>
          <a:p>
            <a:pPr algn="ctr"/>
            <a:r>
              <a:rPr lang="en-US" sz="4400" dirty="0">
                <a:solidFill>
                  <a:schemeClr val="bg2">
                    <a:lumMod val="10000"/>
                  </a:schemeClr>
                </a:solidFill>
                <a:latin typeface="Optima" panose="02000503060000020004" pitchFamily="2" charset="0"/>
              </a:rPr>
              <a:t>God’s Faithfulness Remains </a:t>
            </a:r>
          </a:p>
        </p:txBody>
      </p:sp>
    </p:spTree>
    <p:extLst>
      <p:ext uri="{BB962C8B-B14F-4D97-AF65-F5344CB8AC3E}">
        <p14:creationId xmlns:p14="http://schemas.microsoft.com/office/powerpoint/2010/main" val="282710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D7A7C-887C-5745-A1FE-CF4F887E35FC}"/>
              </a:ext>
            </a:extLst>
          </p:cNvPr>
          <p:cNvSpPr txBox="1"/>
          <p:nvPr/>
        </p:nvSpPr>
        <p:spPr>
          <a:xfrm>
            <a:off x="11669486" y="4339771"/>
            <a:ext cx="184731" cy="369332"/>
          </a:xfrm>
          <a:prstGeom prst="rect">
            <a:avLst/>
          </a:prstGeom>
          <a:noFill/>
        </p:spPr>
        <p:txBody>
          <a:bodyPr wrap="none" rtlCol="0">
            <a:spAutoFit/>
          </a:bodyPr>
          <a:lstStyle/>
          <a:p>
            <a:endParaRPr lang="en-US" dirty="0"/>
          </a:p>
        </p:txBody>
      </p:sp>
      <p:pic>
        <p:nvPicPr>
          <p:cNvPr id="6" name="Picture 5" descr="Table&#10;&#10;Description automatically generated">
            <a:extLst>
              <a:ext uri="{FF2B5EF4-FFF2-40B4-BE49-F238E27FC236}">
                <a16:creationId xmlns:a16="http://schemas.microsoft.com/office/drawing/2014/main" id="{5606C167-B7D6-804B-9DEB-2F6BAFA51DAC}"/>
              </a:ext>
            </a:extLst>
          </p:cNvPr>
          <p:cNvPicPr>
            <a:picLocks noChangeAspect="1"/>
          </p:cNvPicPr>
          <p:nvPr/>
        </p:nvPicPr>
        <p:blipFill rotWithShape="1">
          <a:blip r:embed="rId2"/>
          <a:srcRect b="7514"/>
          <a:stretch/>
        </p:blipFill>
        <p:spPr>
          <a:xfrm>
            <a:off x="4174577" y="257628"/>
            <a:ext cx="3842845" cy="6342743"/>
          </a:xfrm>
          <a:prstGeom prst="rect">
            <a:avLst/>
          </a:prstGeom>
        </p:spPr>
      </p:pic>
    </p:spTree>
    <p:extLst>
      <p:ext uri="{BB962C8B-B14F-4D97-AF65-F5344CB8AC3E}">
        <p14:creationId xmlns:p14="http://schemas.microsoft.com/office/powerpoint/2010/main" val="410764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2AE4CF-DBC8-D04D-BD6E-CE890AA594B9}"/>
              </a:ext>
            </a:extLst>
          </p:cNvPr>
          <p:cNvSpPr txBox="1">
            <a:spLocks/>
          </p:cNvSpPr>
          <p:nvPr/>
        </p:nvSpPr>
        <p:spPr>
          <a:xfrm>
            <a:off x="716620" y="726085"/>
            <a:ext cx="10758760" cy="101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Optima" panose="02000503060000020004" pitchFamily="2" charset="0"/>
              </a:rPr>
              <a:t>God’s Faithfulness Remains</a:t>
            </a:r>
          </a:p>
        </p:txBody>
      </p:sp>
      <p:sp>
        <p:nvSpPr>
          <p:cNvPr id="10" name="Rectangle 9">
            <a:extLst>
              <a:ext uri="{FF2B5EF4-FFF2-40B4-BE49-F238E27FC236}">
                <a16:creationId xmlns:a16="http://schemas.microsoft.com/office/drawing/2014/main" id="{A3E765D5-680B-B84C-9C73-AD1E5977EF4B}"/>
              </a:ext>
            </a:extLst>
          </p:cNvPr>
          <p:cNvSpPr/>
          <p:nvPr/>
        </p:nvSpPr>
        <p:spPr>
          <a:xfrm>
            <a:off x="716620" y="1741280"/>
            <a:ext cx="9583320" cy="2246769"/>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2">
                    <a:lumMod val="25000"/>
                  </a:schemeClr>
                </a:solidFill>
                <a:latin typeface="Optima" panose="02000503060000020004" pitchFamily="2" charset="0"/>
              </a:rPr>
              <a:t>Ruth 4:1-12: Ruth’s Redemption</a:t>
            </a:r>
          </a:p>
          <a:p>
            <a:endParaRPr lang="en-US" sz="2800" dirty="0">
              <a:solidFill>
                <a:schemeClr val="bg2">
                  <a:lumMod val="25000"/>
                </a:schemeClr>
              </a:solidFill>
              <a:latin typeface="Optima" panose="02000503060000020004" pitchFamily="2" charset="0"/>
            </a:endParaRPr>
          </a:p>
          <a:p>
            <a:pPr marL="285750" indent="-285750">
              <a:buFont typeface="Arial" panose="020B0604020202020204" pitchFamily="34" charset="0"/>
              <a:buChar char="•"/>
            </a:pPr>
            <a:r>
              <a:rPr lang="en-US" sz="2800" dirty="0">
                <a:solidFill>
                  <a:schemeClr val="bg2">
                    <a:lumMod val="25000"/>
                  </a:schemeClr>
                </a:solidFill>
                <a:latin typeface="Optima" panose="02000503060000020004" pitchFamily="2" charset="0"/>
              </a:rPr>
              <a:t>Ruth 4:13-17: Ruth’s Marriage</a:t>
            </a:r>
          </a:p>
          <a:p>
            <a:endParaRPr lang="en-US" sz="2800" dirty="0">
              <a:solidFill>
                <a:schemeClr val="bg2">
                  <a:lumMod val="25000"/>
                </a:schemeClr>
              </a:solidFill>
              <a:latin typeface="Optima" panose="02000503060000020004" pitchFamily="2" charset="0"/>
            </a:endParaRPr>
          </a:p>
          <a:p>
            <a:pPr marL="285750" indent="-285750">
              <a:buFont typeface="Arial" panose="020B0604020202020204" pitchFamily="34" charset="0"/>
              <a:buChar char="•"/>
            </a:pPr>
            <a:r>
              <a:rPr lang="en-US" sz="2800" dirty="0">
                <a:solidFill>
                  <a:schemeClr val="bg2">
                    <a:lumMod val="25000"/>
                  </a:schemeClr>
                </a:solidFill>
                <a:latin typeface="Optima" panose="02000503060000020004" pitchFamily="2" charset="0"/>
              </a:rPr>
              <a:t>Ruth 4:18-22: Ruth’s Lineage </a:t>
            </a:r>
          </a:p>
        </p:txBody>
      </p:sp>
    </p:spTree>
    <p:extLst>
      <p:ext uri="{BB962C8B-B14F-4D97-AF65-F5344CB8AC3E}">
        <p14:creationId xmlns:p14="http://schemas.microsoft.com/office/powerpoint/2010/main" val="112714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2AE4CF-DBC8-D04D-BD6E-CE890AA594B9}"/>
              </a:ext>
            </a:extLst>
          </p:cNvPr>
          <p:cNvSpPr txBox="1">
            <a:spLocks/>
          </p:cNvSpPr>
          <p:nvPr/>
        </p:nvSpPr>
        <p:spPr>
          <a:xfrm>
            <a:off x="716620" y="726085"/>
            <a:ext cx="9015681" cy="101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Optima" panose="02000503060000020004" pitchFamily="2" charset="0"/>
              </a:rPr>
              <a:t>Ruth 4:1-12: Ruth’s Redemption</a:t>
            </a:r>
          </a:p>
        </p:txBody>
      </p:sp>
      <p:sp>
        <p:nvSpPr>
          <p:cNvPr id="10" name="Rectangle 9">
            <a:extLst>
              <a:ext uri="{FF2B5EF4-FFF2-40B4-BE49-F238E27FC236}">
                <a16:creationId xmlns:a16="http://schemas.microsoft.com/office/drawing/2014/main" id="{A3E765D5-680B-B84C-9C73-AD1E5977EF4B}"/>
              </a:ext>
            </a:extLst>
          </p:cNvPr>
          <p:cNvSpPr/>
          <p:nvPr/>
        </p:nvSpPr>
        <p:spPr>
          <a:xfrm>
            <a:off x="716620" y="1741280"/>
            <a:ext cx="9583320" cy="523220"/>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2">
                    <a:lumMod val="25000"/>
                  </a:schemeClr>
                </a:solidFill>
                <a:latin typeface="Optima" panose="02000503060000020004" pitchFamily="2" charset="0"/>
              </a:rPr>
              <a:t>Love Requires Sacrifice </a:t>
            </a:r>
          </a:p>
        </p:txBody>
      </p:sp>
    </p:spTree>
    <p:extLst>
      <p:ext uri="{BB962C8B-B14F-4D97-AF65-F5344CB8AC3E}">
        <p14:creationId xmlns:p14="http://schemas.microsoft.com/office/powerpoint/2010/main" val="125116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2AE4CF-DBC8-D04D-BD6E-CE890AA594B9}"/>
              </a:ext>
            </a:extLst>
          </p:cNvPr>
          <p:cNvSpPr txBox="1">
            <a:spLocks/>
          </p:cNvSpPr>
          <p:nvPr/>
        </p:nvSpPr>
        <p:spPr>
          <a:xfrm>
            <a:off x="716620" y="726085"/>
            <a:ext cx="9015681" cy="101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Optima" panose="02000503060000020004" pitchFamily="2" charset="0"/>
              </a:rPr>
              <a:t>Ruth 4:13-17: Ruth’s Marriage </a:t>
            </a:r>
          </a:p>
        </p:txBody>
      </p:sp>
      <p:sp>
        <p:nvSpPr>
          <p:cNvPr id="10" name="Rectangle 9">
            <a:extLst>
              <a:ext uri="{FF2B5EF4-FFF2-40B4-BE49-F238E27FC236}">
                <a16:creationId xmlns:a16="http://schemas.microsoft.com/office/drawing/2014/main" id="{A3E765D5-680B-B84C-9C73-AD1E5977EF4B}"/>
              </a:ext>
            </a:extLst>
          </p:cNvPr>
          <p:cNvSpPr/>
          <p:nvPr/>
        </p:nvSpPr>
        <p:spPr>
          <a:xfrm>
            <a:off x="716620" y="1741280"/>
            <a:ext cx="9583320" cy="523220"/>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2">
                    <a:lumMod val="25000"/>
                  </a:schemeClr>
                </a:solidFill>
                <a:latin typeface="Optima" panose="02000503060000020004" pitchFamily="2" charset="0"/>
              </a:rPr>
              <a:t>Redemption Leads to Change </a:t>
            </a:r>
          </a:p>
        </p:txBody>
      </p:sp>
    </p:spTree>
    <p:extLst>
      <p:ext uri="{BB962C8B-B14F-4D97-AF65-F5344CB8AC3E}">
        <p14:creationId xmlns:p14="http://schemas.microsoft.com/office/powerpoint/2010/main" val="297336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FCA22D-7F54-6947-BB53-B7E5641AAA32}"/>
              </a:ext>
            </a:extLst>
          </p:cNvPr>
          <p:cNvSpPr/>
          <p:nvPr/>
        </p:nvSpPr>
        <p:spPr>
          <a:xfrm>
            <a:off x="1097280" y="582067"/>
            <a:ext cx="10265664" cy="5693866"/>
          </a:xfrm>
          <a:prstGeom prst="rect">
            <a:avLst/>
          </a:prstGeom>
        </p:spPr>
        <p:txBody>
          <a:bodyPr wrap="square">
            <a:spAutoFit/>
          </a:bodyPr>
          <a:lstStyle/>
          <a:p>
            <a:r>
              <a:rPr lang="en-US" sz="2800" dirty="0">
                <a:solidFill>
                  <a:schemeClr val="bg2">
                    <a:lumMod val="25000"/>
                  </a:schemeClr>
                </a:solidFill>
                <a:latin typeface="Optima" panose="02000503060000020004" pitchFamily="2" charset="0"/>
                <a:ea typeface="Calibri" panose="020F0502020204030204" pitchFamily="34" charset="0"/>
                <a:cs typeface="Times New Roman" panose="02020603050405020304" pitchFamily="18" charset="0"/>
              </a:rPr>
              <a:t>“In him we have redemption through his blood, the forgiveness of sins, in accordance with the riches of God’s grace that he lavished on us.” Ephesians 1:7-8 </a:t>
            </a:r>
          </a:p>
          <a:p>
            <a:endParaRPr lang="en-US" sz="2800" dirty="0">
              <a:solidFill>
                <a:schemeClr val="bg2">
                  <a:lumMod val="25000"/>
                </a:schemeClr>
              </a:solidFill>
              <a:latin typeface="Optima" panose="02000503060000020004" pitchFamily="2" charset="0"/>
              <a:ea typeface="Calibri" panose="020F0502020204030204" pitchFamily="34" charset="0"/>
              <a:cs typeface="Times New Roman" panose="02020603050405020304" pitchFamily="18" charset="0"/>
            </a:endParaRPr>
          </a:p>
          <a:p>
            <a:endParaRPr lang="en-US" sz="2800" dirty="0">
              <a:solidFill>
                <a:schemeClr val="bg2">
                  <a:lumMod val="25000"/>
                </a:schemeClr>
              </a:solidFill>
              <a:latin typeface="Optima" panose="02000503060000020004" pitchFamily="2" charset="0"/>
              <a:ea typeface="Calibri" panose="020F0502020204030204" pitchFamily="34" charset="0"/>
              <a:cs typeface="Times New Roman" panose="02020603050405020304" pitchFamily="18" charset="0"/>
            </a:endParaRPr>
          </a:p>
          <a:p>
            <a:r>
              <a:rPr lang="en-US" sz="2800" dirty="0">
                <a:solidFill>
                  <a:schemeClr val="bg2">
                    <a:lumMod val="25000"/>
                  </a:schemeClr>
                </a:solidFill>
                <a:latin typeface="Optima" panose="02000503060000020004" pitchFamily="2" charset="0"/>
                <a:ea typeface="Calibri" panose="020F0502020204030204" pitchFamily="34" charset="0"/>
                <a:cs typeface="Times New Roman" panose="02020603050405020304" pitchFamily="18" charset="0"/>
              </a:rPr>
              <a:t>“And you, who once were alienated and hostile in mind, doing evil deed, he has now reconciled in his body of flesh by his death, in order to present you holy and blameless and above reproach before him…” Colossians 1:20-21 </a:t>
            </a:r>
          </a:p>
          <a:p>
            <a:endParaRPr lang="en-US" sz="2800" dirty="0">
              <a:solidFill>
                <a:schemeClr val="bg2">
                  <a:lumMod val="25000"/>
                </a:schemeClr>
              </a:solidFill>
              <a:latin typeface="Optima" panose="02000503060000020004" pitchFamily="2" charset="0"/>
              <a:ea typeface="Calibri" panose="020F0502020204030204" pitchFamily="34" charset="0"/>
              <a:cs typeface="Times New Roman" panose="02020603050405020304" pitchFamily="18" charset="0"/>
            </a:endParaRPr>
          </a:p>
          <a:p>
            <a:endParaRPr lang="en-US" sz="2800" dirty="0">
              <a:solidFill>
                <a:schemeClr val="bg2">
                  <a:lumMod val="25000"/>
                </a:schemeClr>
              </a:solidFill>
              <a:latin typeface="Optima" panose="02000503060000020004" pitchFamily="2" charset="0"/>
              <a:ea typeface="Calibri" panose="020F0502020204030204" pitchFamily="34" charset="0"/>
              <a:cs typeface="Times New Roman" panose="02020603050405020304" pitchFamily="18" charset="0"/>
            </a:endParaRPr>
          </a:p>
          <a:p>
            <a:r>
              <a:rPr lang="en-US" sz="2800" dirty="0">
                <a:solidFill>
                  <a:schemeClr val="bg2">
                    <a:lumMod val="25000"/>
                  </a:schemeClr>
                </a:solidFill>
                <a:latin typeface="Optima" panose="02000503060000020004" pitchFamily="2" charset="0"/>
                <a:ea typeface="Calibri" panose="020F0502020204030204" pitchFamily="34" charset="0"/>
                <a:cs typeface="Times New Roman" panose="02020603050405020304" pitchFamily="18" charset="0"/>
              </a:rPr>
              <a:t>“Therefore, if anyone is in Christ, he is a new creation. The old has passed away; behold, the new has come.” 2 Corinthians 5:17 </a:t>
            </a:r>
            <a:endParaRPr lang="en-US" sz="2800" dirty="0">
              <a:solidFill>
                <a:schemeClr val="bg2">
                  <a:lumMod val="25000"/>
                </a:schemeClr>
              </a:solidFill>
              <a:effectLst/>
              <a:latin typeface="Optima" panose="0200050306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65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2AE4CF-DBC8-D04D-BD6E-CE890AA594B9}"/>
              </a:ext>
            </a:extLst>
          </p:cNvPr>
          <p:cNvSpPr txBox="1">
            <a:spLocks/>
          </p:cNvSpPr>
          <p:nvPr/>
        </p:nvSpPr>
        <p:spPr>
          <a:xfrm>
            <a:off x="716620" y="726085"/>
            <a:ext cx="9015681" cy="101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Optima" panose="02000503060000020004" pitchFamily="2" charset="0"/>
              </a:rPr>
              <a:t>Ruth 4:18-22: Ruth’s Lineage</a:t>
            </a:r>
          </a:p>
        </p:txBody>
      </p:sp>
      <p:sp>
        <p:nvSpPr>
          <p:cNvPr id="10" name="Rectangle 9">
            <a:extLst>
              <a:ext uri="{FF2B5EF4-FFF2-40B4-BE49-F238E27FC236}">
                <a16:creationId xmlns:a16="http://schemas.microsoft.com/office/drawing/2014/main" id="{A3E765D5-680B-B84C-9C73-AD1E5977EF4B}"/>
              </a:ext>
            </a:extLst>
          </p:cNvPr>
          <p:cNvSpPr/>
          <p:nvPr/>
        </p:nvSpPr>
        <p:spPr>
          <a:xfrm>
            <a:off x="716620" y="1741280"/>
            <a:ext cx="9583320" cy="523220"/>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2">
                    <a:lumMod val="25000"/>
                  </a:schemeClr>
                </a:solidFill>
                <a:latin typeface="Optima" panose="02000503060000020004" pitchFamily="2" charset="0"/>
              </a:rPr>
              <a:t>God’s Story is so much bigger than our own</a:t>
            </a:r>
          </a:p>
        </p:txBody>
      </p:sp>
    </p:spTree>
    <p:extLst>
      <p:ext uri="{BB962C8B-B14F-4D97-AF65-F5344CB8AC3E}">
        <p14:creationId xmlns:p14="http://schemas.microsoft.com/office/powerpoint/2010/main" val="373611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D7A7C-887C-5745-A1FE-CF4F887E35FC}"/>
              </a:ext>
            </a:extLst>
          </p:cNvPr>
          <p:cNvSpPr txBox="1"/>
          <p:nvPr/>
        </p:nvSpPr>
        <p:spPr>
          <a:xfrm>
            <a:off x="11669486" y="4339771"/>
            <a:ext cx="184731" cy="369332"/>
          </a:xfrm>
          <a:prstGeom prst="rect">
            <a:avLst/>
          </a:prstGeom>
          <a:noFill/>
        </p:spPr>
        <p:txBody>
          <a:bodyPr wrap="none" rtlCol="0">
            <a:spAutoFit/>
          </a:bodyPr>
          <a:lstStyle/>
          <a:p>
            <a:endParaRPr lang="en-US" dirty="0"/>
          </a:p>
        </p:txBody>
      </p:sp>
      <p:pic>
        <p:nvPicPr>
          <p:cNvPr id="11" name="Picture 10" descr="A picture containing person, outdoor, sport&#10;&#10;Description automatically generated">
            <a:extLst>
              <a:ext uri="{FF2B5EF4-FFF2-40B4-BE49-F238E27FC236}">
                <a16:creationId xmlns:a16="http://schemas.microsoft.com/office/drawing/2014/main" id="{352DD1E1-F32E-C24A-94F2-24C0A5B34639}"/>
              </a:ext>
            </a:extLst>
          </p:cNvPr>
          <p:cNvPicPr>
            <a:picLocks noChangeAspect="1"/>
          </p:cNvPicPr>
          <p:nvPr/>
        </p:nvPicPr>
        <p:blipFill rotWithShape="1">
          <a:blip r:embed="rId2"/>
          <a:srcRect t="4656" b="7513"/>
          <a:stretch/>
        </p:blipFill>
        <p:spPr>
          <a:xfrm>
            <a:off x="1078472" y="319314"/>
            <a:ext cx="10035056" cy="6023429"/>
          </a:xfrm>
          <a:prstGeom prst="rect">
            <a:avLst/>
          </a:prstGeom>
        </p:spPr>
      </p:pic>
    </p:spTree>
    <p:extLst>
      <p:ext uri="{BB962C8B-B14F-4D97-AF65-F5344CB8AC3E}">
        <p14:creationId xmlns:p14="http://schemas.microsoft.com/office/powerpoint/2010/main" val="339064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with medium confidence">
            <a:extLst>
              <a:ext uri="{FF2B5EF4-FFF2-40B4-BE49-F238E27FC236}">
                <a16:creationId xmlns:a16="http://schemas.microsoft.com/office/drawing/2014/main" id="{CEB781FC-313B-0D43-87B9-6504A14B855A}"/>
              </a:ext>
            </a:extLst>
          </p:cNvPr>
          <p:cNvPicPr>
            <a:picLocks noChangeAspect="1"/>
          </p:cNvPicPr>
          <p:nvPr/>
        </p:nvPicPr>
        <p:blipFill rotWithShape="1">
          <a:blip r:embed="rId2"/>
          <a:srcRect t="11586" b="7363"/>
          <a:stretch/>
        </p:blipFill>
        <p:spPr>
          <a:xfrm>
            <a:off x="926592" y="319314"/>
            <a:ext cx="10338816" cy="6284686"/>
          </a:xfrm>
          <a:prstGeom prst="rect">
            <a:avLst/>
          </a:prstGeom>
        </p:spPr>
      </p:pic>
      <p:sp>
        <p:nvSpPr>
          <p:cNvPr id="4" name="TextBox 3">
            <a:extLst>
              <a:ext uri="{FF2B5EF4-FFF2-40B4-BE49-F238E27FC236}">
                <a16:creationId xmlns:a16="http://schemas.microsoft.com/office/drawing/2014/main" id="{FEED7A7C-887C-5745-A1FE-CF4F887E35FC}"/>
              </a:ext>
            </a:extLst>
          </p:cNvPr>
          <p:cNvSpPr txBox="1"/>
          <p:nvPr/>
        </p:nvSpPr>
        <p:spPr>
          <a:xfrm>
            <a:off x="11669486" y="43397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6481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10716</TotalTime>
  <Words>161</Words>
  <Application>Microsoft Macintosh PowerPoint</Application>
  <PresentationFormat>Widescreen</PresentationFormat>
  <Paragraphs>21</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Didot</vt:lpstr>
      <vt:lpstr>Lato</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 Tippin</dc:creator>
  <cp:lastModifiedBy>Karen Millican</cp:lastModifiedBy>
  <cp:revision>35</cp:revision>
  <dcterms:created xsi:type="dcterms:W3CDTF">2020-08-31T15:09:09Z</dcterms:created>
  <dcterms:modified xsi:type="dcterms:W3CDTF">2021-04-07T16:35:12Z</dcterms:modified>
</cp:coreProperties>
</file>