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handoutMasterIdLst>
    <p:handoutMasterId r:id="rId24"/>
  </p:handoutMasterIdLst>
  <p:sldIdLst>
    <p:sldId id="290" r:id="rId5"/>
    <p:sldId id="474" r:id="rId6"/>
    <p:sldId id="463" r:id="rId7"/>
    <p:sldId id="475" r:id="rId8"/>
    <p:sldId id="470" r:id="rId9"/>
    <p:sldId id="476" r:id="rId10"/>
    <p:sldId id="466" r:id="rId11"/>
    <p:sldId id="477" r:id="rId12"/>
    <p:sldId id="471" r:id="rId13"/>
    <p:sldId id="478" r:id="rId14"/>
    <p:sldId id="467" r:id="rId15"/>
    <p:sldId id="479" r:id="rId16"/>
    <p:sldId id="472" r:id="rId17"/>
    <p:sldId id="480" r:id="rId18"/>
    <p:sldId id="473" r:id="rId19"/>
    <p:sldId id="481" r:id="rId20"/>
    <p:sldId id="468" r:id="rId21"/>
    <p:sldId id="482" r:id="rId22"/>
    <p:sldId id="469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43" autoAdjust="0"/>
    <p:restoredTop sz="94464"/>
  </p:normalViewPr>
  <p:slideViewPr>
    <p:cSldViewPr snapToGrid="0" snapToObjects="1">
      <p:cViewPr varScale="1">
        <p:scale>
          <a:sx n="108" d="100"/>
          <a:sy n="108" d="100"/>
        </p:scale>
        <p:origin x="192" y="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5757B-8809-8141-95D5-20A17AFA55D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C962-9637-1D4E-88EF-E2DC4616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9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2131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nstantia"/>
                <a:cs typeface="Constantia"/>
              </a:rPr>
              <a:t/>
            </a:r>
            <a:br>
              <a:rPr lang="en-US" dirty="0" smtClean="0">
                <a:latin typeface="Constantia"/>
                <a:cs typeface="Constantia"/>
              </a:rPr>
            </a:br>
            <a:r>
              <a:rPr lang="en-US" sz="6000" dirty="0">
                <a:latin typeface="Times New Roman" charset="0"/>
                <a:ea typeface="Times New Roman" charset="0"/>
                <a:cs typeface="Times New Roman" charset="0"/>
              </a:rPr>
              <a:t>Psalm 110</a:t>
            </a:r>
            <a:r>
              <a:rPr lang="en-US" sz="4000" dirty="0">
                <a:latin typeface="Constantia"/>
                <a:cs typeface="Constantia"/>
              </a:rPr>
              <a:t/>
            </a:r>
            <a:br>
              <a:rPr lang="en-US" sz="4000" dirty="0">
                <a:latin typeface="Constantia"/>
                <a:cs typeface="Constantia"/>
              </a:rPr>
            </a:br>
            <a:r>
              <a:rPr lang="en-US" sz="4000" dirty="0">
                <a:latin typeface="Constantia"/>
                <a:cs typeface="Constantia"/>
              </a:rPr>
              <a:t/>
            </a:r>
            <a:br>
              <a:rPr lang="en-US" sz="4000" dirty="0">
                <a:latin typeface="Constantia"/>
                <a:cs typeface="Constantia"/>
              </a:rPr>
            </a:br>
            <a:r>
              <a:rPr lang="en-US" dirty="0">
                <a:latin typeface="Constantia"/>
                <a:cs typeface="Constantia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onstantia"/>
              <a:cs typeface="Constantia"/>
            </a:endParaRP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74" y="205072"/>
            <a:ext cx="1209015" cy="105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Psalm 110:5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542"/>
            <a:ext cx="8229600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5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Lord is at your right hand ; he will crush kings on the day of his wrath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64" y="205073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Psalm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110:6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6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He will judge the nations, heaping up the dead and crushing the rulers of the whole earth.</a:t>
            </a:r>
            <a:endParaRPr lang="en-US" sz="2800" dirty="0"/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Psalm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110:7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He will drink from a brook along the way, and so he will lift his head high.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Hebrews 1:13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13</a:t>
            </a:r>
            <a:r>
              <a:rPr lang="en-US" sz="2800" b="1" baseline="30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To which of the angels did God ever say, </a:t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“Sit at my right hand until I make your enemies a footstool for your feet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”?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2800" b="1" baseline="30000" dirty="0">
                <a:latin typeface="Times New Roman" charset="0"/>
                <a:ea typeface="Times New Roman" charset="0"/>
                <a:cs typeface="Times New Roman" charset="0"/>
              </a:rPr>
              <a:t>14 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Are not all angels ministering spirits sent to serve those who will inherit salvation?</a:t>
            </a: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 New Roman" charset="0"/>
                <a:ea typeface="Times New Roman" charset="0"/>
                <a:cs typeface="Times New Roman" charset="0"/>
              </a:rPr>
              <a:t>Genesis 14:18-20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baseline="30000" dirty="0">
                <a:latin typeface="Times New Roman" charset="0"/>
                <a:ea typeface="Times New Roman" charset="0"/>
                <a:cs typeface="Times New Roman" charset="0"/>
              </a:rPr>
              <a:t>18 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Then Melchizedek king of Salem brought out bread and wine. He was priest of God Most High, </a:t>
            </a:r>
            <a:r>
              <a:rPr lang="en-US" sz="2800" b="1" baseline="30000" dirty="0">
                <a:latin typeface="Times New Roman" charset="0"/>
                <a:ea typeface="Times New Roman" charset="0"/>
                <a:cs typeface="Times New Roman" charset="0"/>
              </a:rPr>
              <a:t>19 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and he blessed Abram, saying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“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Blessed be Abram by God Most High, Creator of heaven and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earth.</a:t>
            </a:r>
            <a:r>
              <a:rPr lang="en-US" sz="2800" b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20</a:t>
            </a:r>
            <a:r>
              <a:rPr lang="en-US" sz="2800" b="1" baseline="30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And praise be to God Most High, who delivered your enemies into your hand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.” Then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Abram gave him a tenth of everything.</a:t>
            </a: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Psalm 110:1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483"/>
            <a:ext cx="8229600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The LORD says to my lord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 “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Sit at my right hand until I make your enemies a footstool for your feet.” </a:t>
            </a:r>
            <a:endParaRPr lang="en-US" sz="2800" dirty="0">
              <a:latin typeface="Constantia" charset="0"/>
              <a:ea typeface="Constantia" charset="0"/>
              <a:cs typeface="Constantia" charset="0"/>
            </a:endParaRP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64" y="205073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Psalm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110:2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The LORD will extend your mighty scepter from Zion, saying, “Rule in the midst of your enemies!” </a:t>
            </a:r>
          </a:p>
          <a:p>
            <a:endParaRPr lang="en-US" dirty="0"/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Psalm 110:3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Your troops will be willing on your day of battle. Arrayed in holy splendor, your young men will come to you like dew from the morning’s womb. </a:t>
            </a:r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Psalm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110:4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 The LORD has sworn and will not change his mind: “You are a priest forever, in the order of Melchizedek.”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ummit_logo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39" y="205979"/>
            <a:ext cx="1005926" cy="8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2609</TotalTime>
  <Words>54</Words>
  <Application>Microsoft Macintosh PowerPoint</Application>
  <PresentationFormat>On-screen Show (16:9)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Office Theme</vt:lpstr>
      <vt:lpstr> Psalm 110   </vt:lpstr>
      <vt:lpstr>PowerPoint Presentation</vt:lpstr>
      <vt:lpstr>Psalm 110:1</vt:lpstr>
      <vt:lpstr>PowerPoint Presentation</vt:lpstr>
      <vt:lpstr>Psalm 110:2</vt:lpstr>
      <vt:lpstr>PowerPoint Presentation</vt:lpstr>
      <vt:lpstr>Psalm 110:3</vt:lpstr>
      <vt:lpstr>PowerPoint Presentation</vt:lpstr>
      <vt:lpstr>Psalm 110:4</vt:lpstr>
      <vt:lpstr>PowerPoint Presentation</vt:lpstr>
      <vt:lpstr>Psalm 110:5</vt:lpstr>
      <vt:lpstr>PowerPoint Presentation</vt:lpstr>
      <vt:lpstr>Psalm 110:6</vt:lpstr>
      <vt:lpstr>PowerPoint Presentation</vt:lpstr>
      <vt:lpstr> Psalm 110:7</vt:lpstr>
      <vt:lpstr>PowerPoint Presentation</vt:lpstr>
      <vt:lpstr>Hebrews 1:13</vt:lpstr>
      <vt:lpstr>PowerPoint Presentation</vt:lpstr>
      <vt:lpstr>Genesis 14:18-20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Holly Lester</cp:lastModifiedBy>
  <cp:revision>233</cp:revision>
  <cp:lastPrinted>2015-09-23T18:57:15Z</cp:lastPrinted>
  <dcterms:created xsi:type="dcterms:W3CDTF">2010-04-12T23:12:02Z</dcterms:created>
  <dcterms:modified xsi:type="dcterms:W3CDTF">2017-04-12T20:14:41Z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