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
  </p:handoutMasterIdLst>
  <p:sldIdLst>
    <p:sldId id="260" r:id="rId2"/>
    <p:sldId id="261" r:id="rId3"/>
    <p:sldId id="26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A98"/>
    <a:srgbClr val="E6542A"/>
    <a:srgbClr val="CB5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28"/>
    <p:restoredTop sz="94643"/>
  </p:normalViewPr>
  <p:slideViewPr>
    <p:cSldViewPr snapToGrid="0" snapToObjects="1">
      <p:cViewPr varScale="1">
        <p:scale>
          <a:sx n="94" d="100"/>
          <a:sy n="94" d="100"/>
        </p:scale>
        <p:origin x="2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1D6868-DC4E-0B46-A35D-FC0CC9AE20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07072F-F648-254D-AFC4-20D5952602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AAA30D-EC9D-B943-8D4B-811F898F6DA5}" type="datetimeFigureOut">
              <a:rPr lang="en-US" smtClean="0"/>
              <a:t>2/21/18</a:t>
            </a:fld>
            <a:endParaRPr lang="en-US"/>
          </a:p>
        </p:txBody>
      </p:sp>
      <p:sp>
        <p:nvSpPr>
          <p:cNvPr id="4" name="Footer Placeholder 3">
            <a:extLst>
              <a:ext uri="{FF2B5EF4-FFF2-40B4-BE49-F238E27FC236}">
                <a16:creationId xmlns:a16="http://schemas.microsoft.com/office/drawing/2014/main" id="{C735F98D-13CC-A146-8FAC-749F20ED6A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412B6-C103-614B-9480-F99FDE831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45150-9F9C-3743-A601-35B8421FB2BC}" type="slidenum">
              <a:rPr lang="en-US" smtClean="0"/>
              <a:t>‹#›</a:t>
            </a:fld>
            <a:endParaRPr lang="en-US"/>
          </a:p>
        </p:txBody>
      </p:sp>
    </p:spTree>
    <p:extLst>
      <p:ext uri="{BB962C8B-B14F-4D97-AF65-F5344CB8AC3E}">
        <p14:creationId xmlns:p14="http://schemas.microsoft.com/office/powerpoint/2010/main" val="13070418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0" y="3229766"/>
            <a:ext cx="12192000" cy="706438"/>
          </a:xfrm>
        </p:spPr>
        <p:txBody>
          <a:bodyPr>
            <a:normAutofit/>
          </a:bodyPr>
          <a:lstStyle>
            <a:lvl1pPr algn="ctr">
              <a:defRPr sz="4800" b="1" i="0">
                <a:solidFill>
                  <a:schemeClr val="bg1"/>
                </a:solidFill>
                <a:latin typeface="Avenir Heavy" charset="0"/>
                <a:ea typeface="Avenir Heavy" charset="0"/>
                <a:cs typeface="Avenir Heavy" charset="0"/>
              </a:defRPr>
            </a:lvl1pPr>
          </a:lstStyle>
          <a:p>
            <a:r>
              <a:rPr lang="en-US" dirty="0"/>
              <a:t>CLICK TO EDIT TITLE</a:t>
            </a:r>
          </a:p>
        </p:txBody>
      </p:sp>
      <p:sp>
        <p:nvSpPr>
          <p:cNvPr id="15" name="Text Placeholder 14"/>
          <p:cNvSpPr>
            <a:spLocks noGrp="1"/>
          </p:cNvSpPr>
          <p:nvPr>
            <p:ph type="body" sz="quarter" idx="10"/>
          </p:nvPr>
        </p:nvSpPr>
        <p:spPr>
          <a:xfrm>
            <a:off x="0" y="3950493"/>
            <a:ext cx="12192000" cy="364332"/>
          </a:xfrm>
        </p:spPr>
        <p:txBody>
          <a:bodyPr>
            <a:normAutofit/>
          </a:bodyPr>
          <a:lstStyle>
            <a:lvl1pPr marL="0" indent="0" algn="ctr">
              <a:buNone/>
              <a:defRPr sz="2400">
                <a:solidFill>
                  <a:schemeClr val="bg1">
                    <a:lumMod val="95000"/>
                  </a:schemeClr>
                </a:solidFill>
                <a:latin typeface="Helvetica" charset="0"/>
                <a:ea typeface="Helvetica" charset="0"/>
                <a:cs typeface="Helvetica" charset="0"/>
              </a:defRPr>
            </a:lvl1pPr>
          </a:lstStyle>
          <a:p>
            <a:pPr lvl="0"/>
            <a:r>
              <a:rPr lang="en-US"/>
              <a:t>Click to edit Master text styles</a:t>
            </a:r>
          </a:p>
        </p:txBody>
      </p:sp>
      <p:sp>
        <p:nvSpPr>
          <p:cNvPr id="17" name="Text Placeholder 16"/>
          <p:cNvSpPr>
            <a:spLocks noGrp="1"/>
          </p:cNvSpPr>
          <p:nvPr>
            <p:ph type="body" sz="quarter" idx="11" hasCustomPrompt="1"/>
          </p:nvPr>
        </p:nvSpPr>
        <p:spPr>
          <a:xfrm>
            <a:off x="0" y="2800348"/>
            <a:ext cx="12192000" cy="285750"/>
          </a:xfrm>
        </p:spPr>
        <p:txBody>
          <a:bodyPr>
            <a:normAutofit/>
          </a:bodyPr>
          <a:lstStyle>
            <a:lvl1pPr marL="0" indent="0" algn="ctr">
              <a:buNone/>
              <a:defRPr sz="1600" spc="600" baseline="0">
                <a:solidFill>
                  <a:schemeClr val="bg1">
                    <a:lumMod val="95000"/>
                  </a:schemeClr>
                </a:solidFill>
                <a:latin typeface="Helvetica" charset="0"/>
                <a:ea typeface="Helvetica" charset="0"/>
                <a:cs typeface="Helvetica" charset="0"/>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 SESSION NUMBER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a:t>Click to edit headline</a:t>
            </a:r>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320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tx1">
                    <a:lumMod val="75000"/>
                    <a:lumOff val="25000"/>
                  </a:schemeClr>
                </a:solidFill>
                <a:latin typeface="Helvetica Light" charset="0"/>
                <a:ea typeface="Helvetica Light" charset="0"/>
                <a:cs typeface="Helvetica Light" charset="0"/>
              </a:defRPr>
            </a:lvl1pPr>
            <a:lvl2pPr>
              <a:defRPr sz="2000" b="0" i="0">
                <a:solidFill>
                  <a:schemeClr val="tx1">
                    <a:lumMod val="75000"/>
                    <a:lumOff val="25000"/>
                  </a:schemeClr>
                </a:solidFill>
                <a:latin typeface="Helvetica Light" charset="0"/>
                <a:ea typeface="Helvetica Light" charset="0"/>
                <a:cs typeface="Helvetica Light" charset="0"/>
              </a:defRPr>
            </a:lvl2pPr>
            <a:lvl3pPr>
              <a:defRPr sz="1800" b="0" i="0">
                <a:solidFill>
                  <a:schemeClr val="tx1">
                    <a:lumMod val="75000"/>
                    <a:lumOff val="25000"/>
                  </a:schemeClr>
                </a:solidFill>
                <a:latin typeface="Helvetica Light" charset="0"/>
                <a:ea typeface="Helvetica Light" charset="0"/>
                <a:cs typeface="Helvetica Light" charset="0"/>
              </a:defRPr>
            </a:lvl3pPr>
            <a:lvl4pPr>
              <a:defRPr sz="1600" b="0" i="0">
                <a:solidFill>
                  <a:schemeClr val="tx1">
                    <a:lumMod val="75000"/>
                    <a:lumOff val="25000"/>
                  </a:schemeClr>
                </a:solidFill>
                <a:latin typeface="Helvetica Light" charset="0"/>
                <a:ea typeface="Helvetica Light" charset="0"/>
                <a:cs typeface="Helvetica Light" charset="0"/>
              </a:defRPr>
            </a:lvl4pPr>
            <a:lvl5pPr>
              <a:defRPr sz="1600" b="0" i="0">
                <a:solidFill>
                  <a:schemeClr val="tx1">
                    <a:lumMod val="75000"/>
                    <a:lumOff val="25000"/>
                  </a:schemeClr>
                </a:solidFill>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a:t>COMMUNITY</a:t>
            </a:r>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rgbClr val="3F7A98"/>
                </a:solidFill>
                <a:latin typeface="Avenir Book" charset="0"/>
                <a:ea typeface="Avenir Book" charset="0"/>
                <a:cs typeface="Avenir Book" charset="0"/>
              </a:defRPr>
            </a:lvl1pPr>
          </a:lstStyle>
          <a:p>
            <a:r>
              <a:rPr lang="en-US" dirty="0"/>
              <a:t>Click to edit headline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a:t>Click to edit headline</a:t>
            </a:r>
          </a:p>
        </p:txBody>
      </p:sp>
      <p:sp>
        <p:nvSpPr>
          <p:cNvPr id="3"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a:t>COMMUNITY</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140776" y="6465458"/>
            <a:ext cx="5257800" cy="214311"/>
          </a:xfrm>
        </p:spPr>
        <p:txBody>
          <a:bodyPr>
            <a:normAutofit/>
          </a:bodyPr>
          <a:lstStyle>
            <a:lvl1pPr marL="0" indent="0">
              <a:buNone/>
              <a:defRPr sz="1600" b="1" i="0" baseline="0">
                <a:solidFill>
                  <a:srgbClr val="3F7A98"/>
                </a:solidFill>
                <a:latin typeface="Avenir Heavy" charset="0"/>
                <a:ea typeface="Avenir Heavy" charset="0"/>
                <a:cs typeface="Avenir Heavy" charset="0"/>
              </a:defRPr>
            </a:lvl1pPr>
          </a:lstStyle>
          <a:p>
            <a:pPr lvl="0"/>
            <a:r>
              <a:rPr lang="en-US" dirty="0"/>
              <a:t>COMMUNITY</a:t>
            </a:r>
          </a:p>
        </p:txBody>
      </p:sp>
      <p:sp>
        <p:nvSpPr>
          <p:cNvPr id="5" name="Content Placeholder 2"/>
          <p:cNvSpPr>
            <a:spLocks noGrp="1"/>
          </p:cNvSpPr>
          <p:nvPr>
            <p:ph idx="1"/>
          </p:nvPr>
        </p:nvSpPr>
        <p:spPr>
          <a:xfrm>
            <a:off x="838200" y="1825625"/>
            <a:ext cx="10515600" cy="3760788"/>
          </a:xfrm>
        </p:spPr>
        <p:txBody>
          <a:bodyPr>
            <a:normAutofit/>
          </a:bodyPr>
          <a:lstStyle>
            <a:lvl1pPr>
              <a:defRPr sz="2400" b="0" i="0">
                <a:solidFill>
                  <a:schemeClr val="bg1">
                    <a:lumMod val="95000"/>
                  </a:schemeClr>
                </a:solidFill>
                <a:latin typeface="Helvetica Light" charset="0"/>
                <a:ea typeface="Helvetica Light" charset="0"/>
                <a:cs typeface="Helvetica Light" charset="0"/>
              </a:defRPr>
            </a:lvl1pPr>
            <a:lvl2pPr>
              <a:defRPr sz="2000" b="0" i="0">
                <a:solidFill>
                  <a:schemeClr val="bg1">
                    <a:lumMod val="95000"/>
                  </a:schemeClr>
                </a:solidFill>
                <a:latin typeface="Helvetica Light" charset="0"/>
                <a:ea typeface="Helvetica Light" charset="0"/>
                <a:cs typeface="Helvetica Light" charset="0"/>
              </a:defRPr>
            </a:lvl2pPr>
            <a:lvl3pPr>
              <a:defRPr sz="1800" b="0" i="0">
                <a:solidFill>
                  <a:schemeClr val="bg1">
                    <a:lumMod val="95000"/>
                  </a:schemeClr>
                </a:solidFill>
                <a:latin typeface="Helvetica Light" charset="0"/>
                <a:ea typeface="Helvetica Light" charset="0"/>
                <a:cs typeface="Helvetica Light" charset="0"/>
              </a:defRPr>
            </a:lvl3pPr>
            <a:lvl4pPr>
              <a:defRPr sz="1600" b="0" i="0">
                <a:solidFill>
                  <a:schemeClr val="bg1">
                    <a:lumMod val="95000"/>
                  </a:schemeClr>
                </a:solidFill>
                <a:latin typeface="Helvetica Light" charset="0"/>
                <a:ea typeface="Helvetica Light" charset="0"/>
                <a:cs typeface="Helvetica Light" charset="0"/>
              </a:defRPr>
            </a:lvl4pPr>
            <a:lvl5pPr>
              <a:defRPr sz="1600" b="0" i="0">
                <a:solidFill>
                  <a:schemeClr val="bg1">
                    <a:lumMod val="95000"/>
                  </a:schemeClr>
                </a:solidFill>
                <a:latin typeface="Helvetica Light" charset="0"/>
                <a:ea typeface="Helvetica Light" charset="0"/>
                <a:cs typeface="Helvetica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838200" y="1157288"/>
            <a:ext cx="10515600" cy="533400"/>
          </a:xfrm>
        </p:spPr>
        <p:txBody>
          <a:bodyPr>
            <a:normAutofit/>
          </a:bodyPr>
          <a:lstStyle>
            <a:lvl1pPr>
              <a:defRPr sz="4400" b="0" i="0" baseline="0">
                <a:solidFill>
                  <a:schemeClr val="bg1"/>
                </a:solidFill>
                <a:latin typeface="Avenir Book" charset="0"/>
                <a:ea typeface="Avenir Book" charset="0"/>
                <a:cs typeface="Avenir Book" charset="0"/>
              </a:defRPr>
            </a:lvl1pPr>
          </a:lstStyle>
          <a:p>
            <a:r>
              <a:rPr lang="en-US" dirty="0"/>
              <a:t>Click to edit headline</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EF80A-EE69-C342-AAE9-E4E03D96EA32}" type="datetimeFigureOut">
              <a:rPr lang="en-US" smtClean="0"/>
              <a:t>2/21/18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33691-F811-DE45-81B1-D4F87865A623}" type="slidenum">
              <a:rPr lang="en-US" smtClean="0"/>
              <a:t>‹#›</a:t>
            </a:fld>
            <a:endParaRPr lang="en-US"/>
          </a:p>
        </p:txBody>
      </p:sp>
    </p:spTree>
    <p:extLst>
      <p:ext uri="{BB962C8B-B14F-4D97-AF65-F5344CB8AC3E}">
        <p14:creationId xmlns:p14="http://schemas.microsoft.com/office/powerpoint/2010/main" val="1547063594"/>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Romans 1</a:t>
            </a:r>
          </a:p>
        </p:txBody>
      </p:sp>
      <p:sp>
        <p:nvSpPr>
          <p:cNvPr id="6" name="Text Placeholder 5"/>
          <p:cNvSpPr>
            <a:spLocks noGrp="1"/>
          </p:cNvSpPr>
          <p:nvPr>
            <p:ph type="body" sz="quarter" idx="10"/>
          </p:nvPr>
        </p:nvSpPr>
        <p:spPr/>
        <p:txBody>
          <a:bodyPr>
            <a:normAutofit fontScale="92500" lnSpcReduction="10000"/>
          </a:bodyPr>
          <a:lstStyle/>
          <a:p>
            <a:r>
              <a:rPr lang="en-US" dirty="0"/>
              <a:t>Connor Baxter</a:t>
            </a:r>
          </a:p>
        </p:txBody>
      </p:sp>
      <p:sp>
        <p:nvSpPr>
          <p:cNvPr id="7" name="Text Placeholder 6"/>
          <p:cNvSpPr>
            <a:spLocks noGrp="1"/>
          </p:cNvSpPr>
          <p:nvPr>
            <p:ph type="body" sz="quarter" idx="11"/>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72956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Romans 1:16-17</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Content Placeholder 3"/>
          <p:cNvSpPr>
            <a:spLocks noGrp="1"/>
          </p:cNvSpPr>
          <p:nvPr>
            <p:ph idx="1"/>
          </p:nvPr>
        </p:nvSpPr>
        <p:spPr/>
        <p:txBody>
          <a:bodyPr/>
          <a:lstStyle/>
          <a:p>
            <a:pPr marL="0" indent="0">
              <a:buNone/>
            </a:pPr>
            <a:r>
              <a:rPr lang="en-US" dirty="0"/>
              <a:t>For I am not ashamed of the gospel, for it is the power of God for salvation to everyone who believes, to the Jew first and also to the Greek. For in it the righteousness of God is revealed from faith for faith, as it is written, “The righteous shall live by faith.</a:t>
            </a:r>
          </a:p>
        </p:txBody>
      </p:sp>
    </p:spTree>
    <p:extLst>
      <p:ext uri="{BB962C8B-B14F-4D97-AF65-F5344CB8AC3E}">
        <p14:creationId xmlns:p14="http://schemas.microsoft.com/office/powerpoint/2010/main" val="8188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 18 “who by their unrighteousness </a:t>
            </a:r>
            <a:r>
              <a:rPr lang="en-US" b="1" dirty="0"/>
              <a:t>suppress the truth</a:t>
            </a:r>
            <a:r>
              <a:rPr lang="en-US" dirty="0"/>
              <a:t>”</a:t>
            </a:r>
          </a:p>
          <a:p>
            <a:r>
              <a:rPr lang="en-US" dirty="0"/>
              <a:t>V. 19 “what can be known about God is </a:t>
            </a:r>
            <a:r>
              <a:rPr lang="en-US" b="1" dirty="0"/>
              <a:t>plain to them</a:t>
            </a:r>
            <a:r>
              <a:rPr lang="en-US" dirty="0"/>
              <a:t>”</a:t>
            </a:r>
          </a:p>
          <a:p>
            <a:r>
              <a:rPr lang="en-US" dirty="0"/>
              <a:t>V. 20 “For his invisible attributes, namely his eternal power and divine nature, </a:t>
            </a:r>
            <a:r>
              <a:rPr lang="en-US" b="1" dirty="0"/>
              <a:t>have been clearly perceived </a:t>
            </a:r>
            <a:r>
              <a:rPr lang="en-US" dirty="0"/>
              <a:t>. . . .”</a:t>
            </a:r>
          </a:p>
          <a:p>
            <a:r>
              <a:rPr lang="en-US" dirty="0"/>
              <a:t>V. 21 “For although they </a:t>
            </a:r>
            <a:r>
              <a:rPr lang="en-US" b="1" dirty="0"/>
              <a:t>knew God, </a:t>
            </a:r>
            <a:r>
              <a:rPr lang="en-US" dirty="0"/>
              <a:t>they did not honor him as God . . . .”</a:t>
            </a:r>
          </a:p>
          <a:p>
            <a:r>
              <a:rPr lang="en-US" dirty="0"/>
              <a:t>V. 23 “</a:t>
            </a:r>
            <a:r>
              <a:rPr lang="en-US" b="1" dirty="0"/>
              <a:t>and exchanged </a:t>
            </a:r>
            <a:r>
              <a:rPr lang="en-US" dirty="0"/>
              <a:t>the glory of the immortal God for images resembling mortal man . . . .”</a:t>
            </a:r>
          </a:p>
          <a:p>
            <a:r>
              <a:rPr lang="en-US" dirty="0"/>
              <a:t>V. 32 “Though they </a:t>
            </a:r>
            <a:r>
              <a:rPr lang="en-US" b="1" dirty="0"/>
              <a:t>knew God’s </a:t>
            </a:r>
            <a:r>
              <a:rPr lang="en-US" dirty="0"/>
              <a:t>righteous decree that those who . . . .”</a:t>
            </a:r>
          </a:p>
        </p:txBody>
      </p:sp>
      <p:sp>
        <p:nvSpPr>
          <p:cNvPr id="3" name="Text Placeholder 2"/>
          <p:cNvSpPr>
            <a:spLocks noGrp="1"/>
          </p:cNvSpPr>
          <p:nvPr>
            <p:ph type="body" sz="quarter" idx="11"/>
          </p:nvPr>
        </p:nvSpPr>
        <p:spPr/>
        <p:txBody>
          <a:bodyPr>
            <a:normAutofit fontScale="70000" lnSpcReduction="20000"/>
          </a:bodyPr>
          <a:lstStyle/>
          <a:p>
            <a:endParaRPr lang="en-US"/>
          </a:p>
        </p:txBody>
      </p:sp>
      <p:sp>
        <p:nvSpPr>
          <p:cNvPr id="4" name="Title 3"/>
          <p:cNvSpPr>
            <a:spLocks noGrp="1"/>
          </p:cNvSpPr>
          <p:nvPr>
            <p:ph type="title"/>
          </p:nvPr>
        </p:nvSpPr>
        <p:spPr/>
        <p:txBody>
          <a:bodyPr>
            <a:normAutofit fontScale="90000"/>
          </a:bodyPr>
          <a:lstStyle/>
          <a:p>
            <a:r>
              <a:rPr lang="en-US" dirty="0"/>
              <a:t>Romans 1:18-32</a:t>
            </a:r>
          </a:p>
        </p:txBody>
      </p:sp>
    </p:spTree>
    <p:extLst>
      <p:ext uri="{BB962C8B-B14F-4D97-AF65-F5344CB8AC3E}">
        <p14:creationId xmlns:p14="http://schemas.microsoft.com/office/powerpoint/2010/main" val="873354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TC Slides 2017 1920x1080px Community (Read-Only)" id="{BE03954B-91AE-074F-B90A-872C0CEB0F80}" vid="{C7C2F5A1-2447-4D47-8E1D-F3009FEF12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 Slides</Template>
  <TotalTime>112</TotalTime>
  <Words>179</Words>
  <Application>Microsoft Macintosh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 Book</vt:lpstr>
      <vt:lpstr>Avenir Heavy</vt:lpstr>
      <vt:lpstr>Calibri</vt:lpstr>
      <vt:lpstr>Calibri Light</vt:lpstr>
      <vt:lpstr>Helvetica</vt:lpstr>
      <vt:lpstr>Helvetica Light</vt:lpstr>
      <vt:lpstr>Office Theme</vt:lpstr>
      <vt:lpstr>Romans 1</vt:lpstr>
      <vt:lpstr>Romans 1:16-17</vt:lpstr>
      <vt:lpstr>Romans 1:18-32</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Connor Baxter</dc:creator>
  <cp:lastModifiedBy>Microsoft Office User</cp:lastModifiedBy>
  <cp:revision>4</cp:revision>
  <cp:lastPrinted>2018-02-21T23:04:34Z</cp:lastPrinted>
  <dcterms:created xsi:type="dcterms:W3CDTF">2018-02-21T20:59:52Z</dcterms:created>
  <dcterms:modified xsi:type="dcterms:W3CDTF">2018-02-21T23:04:55Z</dcterms:modified>
</cp:coreProperties>
</file>